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C140-20A7-492F-A9F6-198D81680883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4FC8-4AB9-4AC2-864B-BC25CC6FC8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A4FC8-4AB9-4AC2-864B-BC25CC6FC8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91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1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8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63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1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58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14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7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0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8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4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19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5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9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3A35F0-653B-494F-A118-1FF125B40B2C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5FBF-26BE-4A54-9E5C-665BE610A7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9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9AE15898-415C-4BC1-8FC9-96892A32D752}"/>
              </a:ext>
            </a:extLst>
          </p:cNvPr>
          <p:cNvSpPr/>
          <p:nvPr/>
        </p:nvSpPr>
        <p:spPr>
          <a:xfrm>
            <a:off x="1625600" y="3629890"/>
            <a:ext cx="1228436" cy="1099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XSL</a:t>
            </a:r>
            <a:endParaRPr lang="zh-TW" altLang="en-US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349F260-AEBB-4272-9762-1789E5895D2B}"/>
              </a:ext>
            </a:extLst>
          </p:cNvPr>
          <p:cNvSpPr/>
          <p:nvPr/>
        </p:nvSpPr>
        <p:spPr>
          <a:xfrm>
            <a:off x="5975928" y="1403896"/>
            <a:ext cx="1967345" cy="8866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WbsManager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06D199-225A-4AAD-A03D-D1249FBFC051}"/>
              </a:ext>
            </a:extLst>
          </p:cNvPr>
          <p:cNvSpPr/>
          <p:nvPr/>
        </p:nvSpPr>
        <p:spPr>
          <a:xfrm>
            <a:off x="9014691" y="1339241"/>
            <a:ext cx="2290619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WbsRepository</a:t>
            </a:r>
            <a:endParaRPr lang="en-US" altLang="zh-TW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BD26789-B2C9-4F7E-97D1-A2AA40D27F8D}"/>
              </a:ext>
            </a:extLst>
          </p:cNvPr>
          <p:cNvSpPr/>
          <p:nvPr/>
        </p:nvSpPr>
        <p:spPr>
          <a:xfrm>
            <a:off x="9107054" y="4377914"/>
            <a:ext cx="2198256" cy="9975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Server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7047AA3-8DAE-4B64-AE00-DC7BEDF89BF6}"/>
              </a:ext>
            </a:extLst>
          </p:cNvPr>
          <p:cNvSpPr/>
          <p:nvPr/>
        </p:nvSpPr>
        <p:spPr>
          <a:xfrm>
            <a:off x="864753" y="1302297"/>
            <a:ext cx="2503055" cy="12746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b="1" dirty="0"/>
              <a:t>UI</a:t>
            </a:r>
            <a:endParaRPr lang="zh-TW" altLang="en-US" sz="3500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2C10213-6CA8-45E8-9340-D5DA5C04550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2116281" y="2576914"/>
            <a:ext cx="123537" cy="10529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BBD3F1-6734-4FDE-B201-04D846D28F9D}"/>
              </a:ext>
            </a:extLst>
          </p:cNvPr>
          <p:cNvSpPr txBox="1"/>
          <p:nvPr/>
        </p:nvSpPr>
        <p:spPr>
          <a:xfrm>
            <a:off x="2493818" y="31265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轉換成網頁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45E6BDB-959E-45BC-9E6B-F1C2E6915D4A}"/>
              </a:ext>
            </a:extLst>
          </p:cNvPr>
          <p:cNvSpPr/>
          <p:nvPr/>
        </p:nvSpPr>
        <p:spPr>
          <a:xfrm>
            <a:off x="1293090" y="5518727"/>
            <a:ext cx="1399309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Google Chart</a:t>
            </a:r>
            <a:endParaRPr lang="zh-TW" altLang="en-US" b="1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F4D559C-2ABE-4B3A-9AAB-61D37A7C980B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1992745" y="4729018"/>
            <a:ext cx="247073" cy="7897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83A77A4-F2F5-4F64-A958-60AC71A81624}"/>
              </a:ext>
            </a:extLst>
          </p:cNvPr>
          <p:cNvSpPr txBox="1"/>
          <p:nvPr/>
        </p:nvSpPr>
        <p:spPr>
          <a:xfrm>
            <a:off x="2350532" y="5006109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繪圖</a:t>
            </a:r>
            <a:r>
              <a:rPr lang="en-US" altLang="zh-TW" b="1" dirty="0"/>
              <a:t>API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1ABDDF3-E908-4D1C-9421-32B7F68A096E}"/>
              </a:ext>
            </a:extLst>
          </p:cNvPr>
          <p:cNvSpPr txBox="1"/>
          <p:nvPr/>
        </p:nvSpPr>
        <p:spPr>
          <a:xfrm>
            <a:off x="1353571" y="8081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使用者介面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4D7CEBD-6D82-4168-B47A-E7D5635DAD29}"/>
              </a:ext>
            </a:extLst>
          </p:cNvPr>
          <p:cNvCxnSpPr>
            <a:cxnSpLocks/>
          </p:cNvCxnSpPr>
          <p:nvPr/>
        </p:nvCxnSpPr>
        <p:spPr>
          <a:xfrm>
            <a:off x="3367808" y="1662545"/>
            <a:ext cx="2608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3749D2B-1BC0-4C62-B25A-D5033C3DB214}"/>
              </a:ext>
            </a:extLst>
          </p:cNvPr>
          <p:cNvSpPr txBox="1"/>
          <p:nvPr/>
        </p:nvSpPr>
        <p:spPr>
          <a:xfrm>
            <a:off x="3639726" y="12469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讀取工作結構資料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3838FF2-B3D3-4150-92A6-783D1D327AB1}"/>
              </a:ext>
            </a:extLst>
          </p:cNvPr>
          <p:cNvCxnSpPr>
            <a:stCxn id="5" idx="3"/>
          </p:cNvCxnSpPr>
          <p:nvPr/>
        </p:nvCxnSpPr>
        <p:spPr>
          <a:xfrm>
            <a:off x="7943273" y="1847241"/>
            <a:ext cx="1071418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70B7979-E6D0-48A2-8E41-F57B24A61637}"/>
              </a:ext>
            </a:extLst>
          </p:cNvPr>
          <p:cNvSpPr txBox="1"/>
          <p:nvPr/>
        </p:nvSpPr>
        <p:spPr>
          <a:xfrm>
            <a:off x="8084859" y="1930583"/>
            <a:ext cx="114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</a:t>
            </a:r>
            <a:r>
              <a:rPr lang="en-US" altLang="zh-TW" dirty="0"/>
              <a:t>: XML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447BA46-CC9F-403D-8943-472252EABA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160001" y="2576914"/>
            <a:ext cx="46181" cy="180100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CD62A3A-332A-421F-A785-5589F630E1EB}"/>
              </a:ext>
            </a:extLst>
          </p:cNvPr>
          <p:cNvSpPr txBox="1"/>
          <p:nvPr/>
        </p:nvSpPr>
        <p:spPr>
          <a:xfrm>
            <a:off x="10257168" y="3611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資源查詢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71010F3F-E004-4A23-9FA3-61EB84FD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29" y="3311174"/>
            <a:ext cx="4294374" cy="2580754"/>
          </a:xfrm>
          <a:prstGeom prst="rect">
            <a:avLst/>
          </a:prstGeom>
        </p:spPr>
      </p:pic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6F9FDBE0-BA88-4765-82B0-DB23180BFA3E}"/>
              </a:ext>
            </a:extLst>
          </p:cNvPr>
          <p:cNvCxnSpPr/>
          <p:nvPr/>
        </p:nvCxnSpPr>
        <p:spPr>
          <a:xfrm flipH="1">
            <a:off x="3357539" y="2057400"/>
            <a:ext cx="2618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EEE0E75-E30F-4C28-B377-747B584ACD1D}"/>
              </a:ext>
            </a:extLst>
          </p:cNvPr>
          <p:cNvSpPr txBox="1"/>
          <p:nvPr/>
        </p:nvSpPr>
        <p:spPr>
          <a:xfrm>
            <a:off x="4075165" y="224688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解析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F094F99-AB95-43C1-A1F7-30319827A87C}"/>
              </a:ext>
            </a:extLst>
          </p:cNvPr>
          <p:cNvSpPr txBox="1"/>
          <p:nvPr/>
        </p:nvSpPr>
        <p:spPr>
          <a:xfrm>
            <a:off x="6521216" y="2854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取得</a:t>
            </a:r>
            <a:r>
              <a:rPr lang="en-US" altLang="zh-TW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3149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9" grpId="0"/>
      <p:bldP spid="20" grpId="0" animBg="1"/>
      <p:bldP spid="25" grpId="0"/>
      <p:bldP spid="26" grpId="0"/>
      <p:bldP spid="33" grpId="0"/>
      <p:bldP spid="36" grpId="0"/>
      <p:bldP spid="40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EC39C96-A242-4D83-B4D0-362CC585ED46}"/>
              </a:ext>
            </a:extLst>
          </p:cNvPr>
          <p:cNvSpPr/>
          <p:nvPr/>
        </p:nvSpPr>
        <p:spPr>
          <a:xfrm>
            <a:off x="324101" y="1279235"/>
            <a:ext cx="1588654" cy="1099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/>
              <a:t>UI</a:t>
            </a:r>
            <a:endParaRPr lang="zh-TW" altLang="en-US" sz="35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09FB12D-DB21-4232-AE1E-BF5838196F7A}"/>
              </a:ext>
            </a:extLst>
          </p:cNvPr>
          <p:cNvSpPr/>
          <p:nvPr/>
        </p:nvSpPr>
        <p:spPr>
          <a:xfrm>
            <a:off x="4672771" y="1385453"/>
            <a:ext cx="1967345" cy="8866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WbsManager</a:t>
            </a:r>
            <a:endParaRPr lang="zh-TW" altLang="en-US" b="1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A3363FA-9DFD-4BE0-9A23-F8F6AFA32F94}"/>
              </a:ext>
            </a:extLst>
          </p:cNvPr>
          <p:cNvSpPr/>
          <p:nvPr/>
        </p:nvSpPr>
        <p:spPr>
          <a:xfrm>
            <a:off x="8232973" y="1209961"/>
            <a:ext cx="2290619" cy="12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/>
              <a:t>WbsRepository</a:t>
            </a:r>
            <a:endParaRPr lang="en-US" altLang="zh-TW" b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710B5B5-7894-4F53-BFB6-AF5F51121165}"/>
              </a:ext>
            </a:extLst>
          </p:cNvPr>
          <p:cNvSpPr/>
          <p:nvPr/>
        </p:nvSpPr>
        <p:spPr>
          <a:xfrm>
            <a:off x="8279155" y="4442599"/>
            <a:ext cx="2198256" cy="9975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Server</a:t>
            </a:r>
            <a:endParaRPr lang="zh-TW" altLang="en-US" b="1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BFB671-FD09-4E11-A342-38883925E98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912755" y="1828798"/>
            <a:ext cx="27600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3D2C396-BDB5-4B90-96C6-7A18E3504BD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640116" y="1828798"/>
            <a:ext cx="1592857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A26912D-FA23-48E4-9723-C75C5585987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378283" y="2447634"/>
            <a:ext cx="0" cy="199496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C6A17-C4CF-42BF-988B-F5447D8A0CDB}"/>
              </a:ext>
            </a:extLst>
          </p:cNvPr>
          <p:cNvSpPr txBox="1"/>
          <p:nvPr/>
        </p:nvSpPr>
        <p:spPr>
          <a:xfrm>
            <a:off x="2064251" y="1345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更改工作項目狀態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E6E9E3A-55D8-41F0-85CE-8CA74B2D0E70}"/>
              </a:ext>
            </a:extLst>
          </p:cNvPr>
          <p:cNvSpPr txBox="1"/>
          <p:nvPr/>
        </p:nvSpPr>
        <p:spPr>
          <a:xfrm>
            <a:off x="503278" y="3074024"/>
            <a:ext cx="5827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狀態分為：</a:t>
            </a:r>
            <a:r>
              <a:rPr lang="en-US" altLang="zh-TW" sz="2200" b="1" dirty="0"/>
              <a:t>NONE</a:t>
            </a:r>
            <a:r>
              <a:rPr lang="en-US" altLang="zh-TW" sz="2200" dirty="0"/>
              <a:t>(</a:t>
            </a:r>
            <a:r>
              <a:rPr lang="zh-TW" altLang="en-US" sz="2200" dirty="0"/>
              <a:t>無</a:t>
            </a:r>
            <a:r>
              <a:rPr lang="en-US" altLang="zh-TW" sz="2200" dirty="0"/>
              <a:t>)</a:t>
            </a:r>
            <a:r>
              <a:rPr lang="zh-TW" altLang="en-US" sz="2200" dirty="0"/>
              <a:t>、</a:t>
            </a:r>
            <a:r>
              <a:rPr lang="en-US" altLang="zh-TW" sz="2200" b="1" dirty="0"/>
              <a:t>Assigned</a:t>
            </a:r>
            <a:r>
              <a:rPr lang="en-US" altLang="zh-TW" sz="2200" dirty="0"/>
              <a:t>(</a:t>
            </a:r>
            <a:r>
              <a:rPr lang="zh-TW" altLang="en-US" sz="2200" dirty="0"/>
              <a:t>已指派</a:t>
            </a:r>
            <a:r>
              <a:rPr lang="en-US" altLang="zh-TW" sz="2200" dirty="0"/>
              <a:t>)</a:t>
            </a:r>
            <a:r>
              <a:rPr lang="zh-TW" altLang="en-US" sz="2200" dirty="0"/>
              <a:t>、</a:t>
            </a:r>
            <a:endParaRPr lang="en-US" altLang="zh-TW" sz="2200" dirty="0"/>
          </a:p>
          <a:p>
            <a:r>
              <a:rPr lang="en-US" altLang="zh-TW" sz="2200" dirty="0"/>
              <a:t>			</a:t>
            </a:r>
            <a:r>
              <a:rPr lang="en-US" altLang="zh-TW" sz="2200" b="1" dirty="0"/>
              <a:t>Pending</a:t>
            </a:r>
            <a:r>
              <a:rPr lang="en-US" altLang="zh-TW" sz="2200" dirty="0"/>
              <a:t>(</a:t>
            </a:r>
            <a:r>
              <a:rPr lang="zh-TW" altLang="en-US" sz="2200" dirty="0"/>
              <a:t>等待審核</a:t>
            </a:r>
            <a:r>
              <a:rPr lang="en-US" altLang="zh-TW" sz="2200" dirty="0"/>
              <a:t>)</a:t>
            </a:r>
            <a:r>
              <a:rPr lang="zh-TW" altLang="en-US" sz="2200" dirty="0"/>
              <a:t>、</a:t>
            </a:r>
            <a:r>
              <a:rPr lang="en-US" altLang="zh-TW" sz="2200" b="1" dirty="0"/>
              <a:t>Pass</a:t>
            </a:r>
            <a:r>
              <a:rPr lang="en-US" altLang="zh-TW" sz="2200" dirty="0"/>
              <a:t>(</a:t>
            </a:r>
            <a:r>
              <a:rPr lang="zh-TW" altLang="en-US" sz="2200" dirty="0"/>
              <a:t>完成</a:t>
            </a:r>
            <a:r>
              <a:rPr lang="en-US" altLang="zh-TW" sz="2200" dirty="0"/>
              <a:t>)</a:t>
            </a:r>
            <a:endParaRPr lang="zh-TW" altLang="en-US" sz="2200" dirty="0"/>
          </a:p>
        </p:txBody>
      </p:sp>
      <p:sp>
        <p:nvSpPr>
          <p:cNvPr id="22" name="語音泡泡: 橢圓形 21">
            <a:extLst>
              <a:ext uri="{FF2B5EF4-FFF2-40B4-BE49-F238E27FC236}">
                <a16:creationId xmlns:a16="http://schemas.microsoft.com/office/drawing/2014/main" id="{53924EB2-58ED-4881-8A00-91F98F64ADC5}"/>
              </a:ext>
            </a:extLst>
          </p:cNvPr>
          <p:cNvSpPr/>
          <p:nvPr/>
        </p:nvSpPr>
        <p:spPr>
          <a:xfrm>
            <a:off x="2665749" y="432424"/>
            <a:ext cx="2266470" cy="594493"/>
          </a:xfrm>
          <a:prstGeom prst="wedgeEllipseCallout">
            <a:avLst>
              <a:gd name="adj1" fmla="val -23278"/>
              <a:gd name="adj2" fmla="val 76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可能是指派工作或是提交工作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EE454FB-DA6A-4C55-B169-D0371605D4B0}"/>
              </a:ext>
            </a:extLst>
          </p:cNvPr>
          <p:cNvSpPr txBox="1"/>
          <p:nvPr/>
        </p:nvSpPr>
        <p:spPr>
          <a:xfrm>
            <a:off x="5085508" y="618943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Task</a:t>
            </a:r>
            <a:r>
              <a:rPr lang="zh-TW" altLang="en-US" dirty="0"/>
              <a:t>物件狀態改變，</a:t>
            </a:r>
            <a:endParaRPr lang="en-US" altLang="zh-TW" dirty="0"/>
          </a:p>
          <a:p>
            <a:r>
              <a:rPr lang="zh-TW" altLang="en-US" dirty="0"/>
              <a:t>並且</a:t>
            </a:r>
            <a:r>
              <a:rPr lang="zh-TW" altLang="en-US" b="1" dirty="0"/>
              <a:t>更新</a:t>
            </a:r>
            <a:r>
              <a:rPr lang="en-US" altLang="zh-TW" b="1" dirty="0"/>
              <a:t>XML</a:t>
            </a:r>
            <a:endParaRPr lang="zh-TW" altLang="en-US" b="1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499DC35-D8A6-42AF-AB33-11E6BF5CCADE}"/>
              </a:ext>
            </a:extLst>
          </p:cNvPr>
          <p:cNvSpPr txBox="1"/>
          <p:nvPr/>
        </p:nvSpPr>
        <p:spPr>
          <a:xfrm>
            <a:off x="2971200" y="196965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傳送</a:t>
            </a:r>
            <a:r>
              <a:rPr lang="en-US" altLang="zh-TW" b="1" dirty="0"/>
              <a:t>Task</a:t>
            </a:r>
            <a:r>
              <a:rPr lang="zh-TW" altLang="en-US" b="1" dirty="0"/>
              <a:t>物件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A264B4E-DCA3-4E74-AFE9-A41F579192EA}"/>
              </a:ext>
            </a:extLst>
          </p:cNvPr>
          <p:cNvSpPr txBox="1"/>
          <p:nvPr/>
        </p:nvSpPr>
        <p:spPr>
          <a:xfrm>
            <a:off x="6895747" y="190281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儲存新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8D28E1B-AA98-4EEE-9372-F5165F158318}"/>
              </a:ext>
            </a:extLst>
          </p:cNvPr>
          <p:cNvSpPr txBox="1"/>
          <p:nvPr/>
        </p:nvSpPr>
        <p:spPr>
          <a:xfrm>
            <a:off x="9523493" y="326045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儲存新</a:t>
            </a:r>
            <a:r>
              <a:rPr lang="en-US" altLang="zh-TW" dirty="0"/>
              <a:t>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9" grpId="0"/>
      <p:bldP spid="21" grpId="0"/>
      <p:bldP spid="22" grpId="0" animBg="1"/>
      <p:bldP spid="41" grpId="0"/>
      <p:bldP spid="42" grpId="0"/>
      <p:bldP spid="43" grpId="0"/>
      <p:bldP spid="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75</Words>
  <Application>Microsoft Office PowerPoint</Application>
  <PresentationFormat>寬螢幕</PresentationFormat>
  <Paragraphs>28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Century Gothic</vt:lpstr>
      <vt:lpstr>Wingdings 3</vt:lpstr>
      <vt:lpstr>離子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AndroidWork</dc:creator>
  <cp:lastModifiedBy>AndroidWork</cp:lastModifiedBy>
  <cp:revision>19</cp:revision>
  <dcterms:created xsi:type="dcterms:W3CDTF">2017-07-29T13:12:54Z</dcterms:created>
  <dcterms:modified xsi:type="dcterms:W3CDTF">2017-07-29T15:19:14Z</dcterms:modified>
</cp:coreProperties>
</file>