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tiveGit\Mr.Right%20Expert\BWS_IronMan_Practice_ChattingRoom\Software%20analyze\Teampathy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Gantt</a:t>
            </a:r>
            <a:endParaRPr lang="zh-TW"/>
          </a:p>
        </c:rich>
      </c:tx>
      <c:layout>
        <c:manualLayout>
          <c:xMode val="edge"/>
          <c:yMode val="edge"/>
          <c:x val="0.43670528172911965"/>
          <c:y val="8.24317362184441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64636433299927"/>
          <c:y val="7.9167732819189762E-2"/>
          <c:w val="0.81195378907656413"/>
          <c:h val="0.72007372410189252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工作表1!$A$2:$A$23</c:f>
              <c:strCache>
                <c:ptCount val="22"/>
                <c:pt idx="0">
                  <c:v>問卷</c:v>
                </c:pt>
                <c:pt idx="1">
                  <c:v>功能分析</c:v>
                </c:pt>
                <c:pt idx="2">
                  <c:v>初審文件</c:v>
                </c:pt>
                <c:pt idx="3">
                  <c:v>總審文件</c:v>
                </c:pt>
                <c:pt idx="4">
                  <c:v>總審簡報</c:v>
                </c:pt>
                <c:pt idx="5">
                  <c:v>介面設計</c:v>
                </c:pt>
                <c:pt idx="6">
                  <c:v>Schema </c:v>
                </c:pt>
                <c:pt idx="7">
                  <c:v>ER Diagram</c:v>
                </c:pt>
                <c:pt idx="8">
                  <c:v>類別設計</c:v>
                </c:pt>
                <c:pt idx="9">
                  <c:v>會員系統介面</c:v>
                </c:pt>
                <c:pt idx="10">
                  <c:v>討論區介面</c:v>
                </c:pt>
                <c:pt idx="11">
                  <c:v>團隊動態牆介面</c:v>
                </c:pt>
                <c:pt idx="12">
                  <c:v>團隊成員介面</c:v>
                </c:pt>
                <c:pt idx="13">
                  <c:v>代辦清單介面</c:v>
                </c:pt>
                <c:pt idx="14">
                  <c:v>辦公室介面</c:v>
                </c:pt>
                <c:pt idx="15">
                  <c:v>時程分析介面</c:v>
                </c:pt>
                <c:pt idx="16">
                  <c:v>推播</c:v>
                </c:pt>
                <c:pt idx="17">
                  <c:v>Database APIs</c:v>
                </c:pt>
                <c:pt idx="18">
                  <c:v>連接後端API</c:v>
                </c:pt>
                <c:pt idx="19">
                  <c:v>Gantt Chart API</c:v>
                </c:pt>
                <c:pt idx="20">
                  <c:v>WBS Chart API</c:v>
                </c:pt>
                <c:pt idx="21">
                  <c:v>ImgurAPI</c:v>
                </c:pt>
              </c:strCache>
            </c:strRef>
          </c:cat>
          <c:val>
            <c:numRef>
              <c:f>工作表1!$B$2:$B$23</c:f>
              <c:numCache>
                <c:formatCode>m/d/yyyy</c:formatCode>
                <c:ptCount val="22"/>
                <c:pt idx="0">
                  <c:v>42849</c:v>
                </c:pt>
                <c:pt idx="1">
                  <c:v>42849</c:v>
                </c:pt>
                <c:pt idx="2">
                  <c:v>42849</c:v>
                </c:pt>
                <c:pt idx="3">
                  <c:v>42917</c:v>
                </c:pt>
                <c:pt idx="4">
                  <c:v>42917</c:v>
                </c:pt>
                <c:pt idx="5">
                  <c:v>42849</c:v>
                </c:pt>
                <c:pt idx="6">
                  <c:v>42870</c:v>
                </c:pt>
                <c:pt idx="7">
                  <c:v>42849</c:v>
                </c:pt>
                <c:pt idx="8">
                  <c:v>42856</c:v>
                </c:pt>
                <c:pt idx="9">
                  <c:v>42856</c:v>
                </c:pt>
                <c:pt idx="10">
                  <c:v>42868</c:v>
                </c:pt>
                <c:pt idx="11">
                  <c:v>42861</c:v>
                </c:pt>
                <c:pt idx="12">
                  <c:v>42863</c:v>
                </c:pt>
                <c:pt idx="13">
                  <c:v>42866</c:v>
                </c:pt>
                <c:pt idx="14">
                  <c:v>42869</c:v>
                </c:pt>
                <c:pt idx="15">
                  <c:v>42871</c:v>
                </c:pt>
                <c:pt idx="16">
                  <c:v>42873</c:v>
                </c:pt>
                <c:pt idx="17">
                  <c:v>42870</c:v>
                </c:pt>
                <c:pt idx="18">
                  <c:v>42896</c:v>
                </c:pt>
                <c:pt idx="19">
                  <c:v>42865</c:v>
                </c:pt>
                <c:pt idx="20">
                  <c:v>42865</c:v>
                </c:pt>
                <c:pt idx="21">
                  <c:v>42906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1-481B-8E59-4D5DDC84FA2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Cost Day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工作表1!$C$2:$C$23</c:f>
              <c:numCache>
                <c:formatCode>General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15</c:v>
                </c:pt>
                <c:pt idx="3">
                  <c:v>15</c:v>
                </c:pt>
                <c:pt idx="4">
                  <c:v>30</c:v>
                </c:pt>
                <c:pt idx="5">
                  <c:v>7</c:v>
                </c:pt>
                <c:pt idx="6">
                  <c:v>10</c:v>
                </c:pt>
                <c:pt idx="7">
                  <c:v>25</c:v>
                </c:pt>
                <c:pt idx="8">
                  <c:v>10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50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A1-481B-8E59-4D5DDC84FA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4052296"/>
        <c:axId val="494052624"/>
        <c:axId val="0"/>
      </c:bar3DChart>
      <c:catAx>
        <c:axId val="494052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052624"/>
        <c:crosses val="autoZero"/>
        <c:auto val="1"/>
        <c:lblAlgn val="ctr"/>
        <c:lblOffset val="100"/>
        <c:noMultiLvlLbl val="0"/>
      </c:catAx>
      <c:valAx>
        <c:axId val="494052624"/>
        <c:scaling>
          <c:orientation val="minMax"/>
          <c:max val="42952"/>
          <c:min val="42840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052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40AAC-9F8C-49DF-853B-F62D73072EE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CB9B82C-2B2C-4604-878E-4859CE709A0D}">
      <dgm:prSet phldrT="[文字]"/>
      <dgm:spPr/>
      <dgm:t>
        <a:bodyPr/>
        <a:lstStyle/>
        <a:p>
          <a:r>
            <a:rPr lang="zh-TW" altLang="en-US" dirty="0"/>
            <a:t>實作</a:t>
          </a:r>
        </a:p>
      </dgm:t>
    </dgm:pt>
    <dgm:pt modelId="{B019B97E-82A3-4844-A4D4-ACBF2C59AEBF}" type="parTrans" cxnId="{C0C18C0A-4786-435B-A1BF-72F5AF8EEC11}">
      <dgm:prSet/>
      <dgm:spPr/>
      <dgm:t>
        <a:bodyPr/>
        <a:lstStyle/>
        <a:p>
          <a:endParaRPr lang="zh-TW" altLang="en-US"/>
        </a:p>
      </dgm:t>
    </dgm:pt>
    <dgm:pt modelId="{F7A3E844-B860-4921-A5AA-13D159767819}" type="sibTrans" cxnId="{C0C18C0A-4786-435B-A1BF-72F5AF8EEC11}">
      <dgm:prSet/>
      <dgm:spPr/>
      <dgm:t>
        <a:bodyPr/>
        <a:lstStyle/>
        <a:p>
          <a:endParaRPr lang="zh-TW" altLang="en-US"/>
        </a:p>
      </dgm:t>
    </dgm:pt>
    <dgm:pt modelId="{27FD91B0-0956-48D5-9737-BA777595E1A6}">
      <dgm:prSet phldrT="[文字]"/>
      <dgm:spPr/>
      <dgm:t>
        <a:bodyPr/>
        <a:lstStyle/>
        <a:p>
          <a:r>
            <a:rPr lang="zh-TW" altLang="en-US" dirty="0"/>
            <a:t>前端</a:t>
          </a:r>
        </a:p>
      </dgm:t>
    </dgm:pt>
    <dgm:pt modelId="{9D045504-5088-41C5-971C-BF75C00AC469}" type="parTrans" cxnId="{17A6D2AF-66D5-47BB-8C04-EBD4D249B187}">
      <dgm:prSet/>
      <dgm:spPr/>
      <dgm:t>
        <a:bodyPr/>
        <a:lstStyle/>
        <a:p>
          <a:endParaRPr lang="zh-TW" altLang="en-US"/>
        </a:p>
      </dgm:t>
    </dgm:pt>
    <dgm:pt modelId="{D549A8B4-0237-4552-8316-A51993E4E307}" type="sibTrans" cxnId="{17A6D2AF-66D5-47BB-8C04-EBD4D249B187}">
      <dgm:prSet/>
      <dgm:spPr/>
      <dgm:t>
        <a:bodyPr/>
        <a:lstStyle/>
        <a:p>
          <a:endParaRPr lang="zh-TW" altLang="en-US"/>
        </a:p>
      </dgm:t>
    </dgm:pt>
    <dgm:pt modelId="{856A3CBE-4BAF-49B3-B3E5-15A7A9F88C22}">
      <dgm:prSet phldrT="[文字]"/>
      <dgm:spPr/>
      <dgm:t>
        <a:bodyPr/>
        <a:lstStyle/>
        <a:p>
          <a:r>
            <a:rPr lang="zh-TW" altLang="en-US" dirty="0"/>
            <a:t>後端</a:t>
          </a:r>
        </a:p>
      </dgm:t>
    </dgm:pt>
    <dgm:pt modelId="{FD98A28A-862F-4241-ADCC-312130EDFB77}" type="parTrans" cxnId="{8CFC53D1-B286-4F82-AC2C-4B8E21986B17}">
      <dgm:prSet/>
      <dgm:spPr/>
      <dgm:t>
        <a:bodyPr/>
        <a:lstStyle/>
        <a:p>
          <a:endParaRPr lang="zh-TW" altLang="en-US"/>
        </a:p>
      </dgm:t>
    </dgm:pt>
    <dgm:pt modelId="{8D4BB957-09C8-4886-82B0-F6AC5601248E}" type="sibTrans" cxnId="{8CFC53D1-B286-4F82-AC2C-4B8E21986B17}">
      <dgm:prSet/>
      <dgm:spPr/>
      <dgm:t>
        <a:bodyPr/>
        <a:lstStyle/>
        <a:p>
          <a:endParaRPr lang="zh-TW" altLang="en-US"/>
        </a:p>
      </dgm:t>
    </dgm:pt>
    <dgm:pt modelId="{4F44790F-FAB0-46F0-9345-31C5BC6170EC}">
      <dgm:prSet phldrT="[文字]"/>
      <dgm:spPr/>
      <dgm:t>
        <a:bodyPr/>
        <a:lstStyle/>
        <a:p>
          <a:r>
            <a:rPr lang="zh-TW" altLang="en-US" dirty="0"/>
            <a:t>設計</a:t>
          </a:r>
        </a:p>
      </dgm:t>
    </dgm:pt>
    <dgm:pt modelId="{D206DC6D-9599-41B4-99C5-24822CA263BC}" type="parTrans" cxnId="{D8D3595A-F6CA-463B-BE32-DD1A623252A8}">
      <dgm:prSet/>
      <dgm:spPr/>
      <dgm:t>
        <a:bodyPr/>
        <a:lstStyle/>
        <a:p>
          <a:endParaRPr lang="zh-TW" altLang="en-US"/>
        </a:p>
      </dgm:t>
    </dgm:pt>
    <dgm:pt modelId="{6D37B104-BBF2-4897-A91A-6BF21A9FE492}" type="sibTrans" cxnId="{D8D3595A-F6CA-463B-BE32-DD1A623252A8}">
      <dgm:prSet/>
      <dgm:spPr/>
      <dgm:t>
        <a:bodyPr/>
        <a:lstStyle/>
        <a:p>
          <a:endParaRPr lang="zh-TW" altLang="en-US"/>
        </a:p>
      </dgm:t>
    </dgm:pt>
    <dgm:pt modelId="{41147989-7D49-4DA4-9D02-9B08D7B1E514}">
      <dgm:prSet phldrT="[文字]"/>
      <dgm:spPr/>
      <dgm:t>
        <a:bodyPr/>
        <a:lstStyle/>
        <a:p>
          <a:r>
            <a:rPr lang="zh-TW" altLang="en-US" dirty="0"/>
            <a:t>基本功能</a:t>
          </a:r>
        </a:p>
      </dgm:t>
    </dgm:pt>
    <dgm:pt modelId="{1A82A889-5320-46B5-A31F-D3A26C62F1B1}" type="parTrans" cxnId="{6F7A6DD5-41FA-4AF2-906E-52C1CC462D4B}">
      <dgm:prSet/>
      <dgm:spPr/>
      <dgm:t>
        <a:bodyPr/>
        <a:lstStyle/>
        <a:p>
          <a:endParaRPr lang="zh-TW" altLang="en-US"/>
        </a:p>
      </dgm:t>
    </dgm:pt>
    <dgm:pt modelId="{03F1BC69-E6FE-4A0A-8122-007F116BC5F8}" type="sibTrans" cxnId="{6F7A6DD5-41FA-4AF2-906E-52C1CC462D4B}">
      <dgm:prSet/>
      <dgm:spPr/>
      <dgm:t>
        <a:bodyPr/>
        <a:lstStyle/>
        <a:p>
          <a:endParaRPr lang="zh-TW" altLang="en-US"/>
        </a:p>
      </dgm:t>
    </dgm:pt>
    <dgm:pt modelId="{3BFC7847-6935-40D1-BB66-52298FF9EFC7}">
      <dgm:prSet phldrT="[文字]"/>
      <dgm:spPr/>
      <dgm:t>
        <a:bodyPr/>
        <a:lstStyle/>
        <a:p>
          <a:r>
            <a:rPr lang="zh-TW" altLang="en-US" dirty="0"/>
            <a:t>手機介面</a:t>
          </a:r>
        </a:p>
      </dgm:t>
    </dgm:pt>
    <dgm:pt modelId="{3A1647F3-EC20-4529-BC12-CED30FDA5AF5}" type="parTrans" cxnId="{74EE6BBB-9099-45F6-8FD6-F08C97772AF5}">
      <dgm:prSet/>
      <dgm:spPr/>
      <dgm:t>
        <a:bodyPr/>
        <a:lstStyle/>
        <a:p>
          <a:endParaRPr lang="zh-TW" altLang="en-US"/>
        </a:p>
      </dgm:t>
    </dgm:pt>
    <dgm:pt modelId="{085C9348-DAF0-4A48-B81E-6146D18CB818}" type="sibTrans" cxnId="{74EE6BBB-9099-45F6-8FD6-F08C97772AF5}">
      <dgm:prSet/>
      <dgm:spPr/>
      <dgm:t>
        <a:bodyPr/>
        <a:lstStyle/>
        <a:p>
          <a:endParaRPr lang="zh-TW" altLang="en-US"/>
        </a:p>
      </dgm:t>
    </dgm:pt>
    <dgm:pt modelId="{BF41756A-6B4B-434B-8628-2574CE58B9B6}">
      <dgm:prSet phldrT="[文字]"/>
      <dgm:spPr/>
      <dgm:t>
        <a:bodyPr/>
        <a:lstStyle/>
        <a:p>
          <a:r>
            <a:rPr lang="en-US" altLang="zh-TW" dirty="0" err="1"/>
            <a:t>TeamPathy</a:t>
          </a:r>
          <a:endParaRPr lang="zh-TW" altLang="en-US" dirty="0"/>
        </a:p>
      </dgm:t>
    </dgm:pt>
    <dgm:pt modelId="{E96C4CD5-9497-45BE-A967-61D8CA9DA881}" type="parTrans" cxnId="{2774F5A7-D9DB-47D6-A5CB-59FCB0B80B46}">
      <dgm:prSet/>
      <dgm:spPr/>
      <dgm:t>
        <a:bodyPr/>
        <a:lstStyle/>
        <a:p>
          <a:endParaRPr lang="zh-TW" altLang="en-US"/>
        </a:p>
      </dgm:t>
    </dgm:pt>
    <dgm:pt modelId="{BCE3D873-F5D2-4F86-BB80-E877178BE703}" type="sibTrans" cxnId="{2774F5A7-D9DB-47D6-A5CB-59FCB0B80B46}">
      <dgm:prSet/>
      <dgm:spPr/>
      <dgm:t>
        <a:bodyPr/>
        <a:lstStyle/>
        <a:p>
          <a:endParaRPr lang="zh-TW" altLang="en-US"/>
        </a:p>
      </dgm:t>
    </dgm:pt>
    <dgm:pt modelId="{8C34A49C-F437-4876-9241-AAC6E3AC0896}">
      <dgm:prSet phldrT="[文字]"/>
      <dgm:spPr/>
      <dgm:t>
        <a:bodyPr/>
        <a:lstStyle/>
        <a:p>
          <a:r>
            <a:rPr lang="zh-TW" altLang="en-US" dirty="0"/>
            <a:t>文案</a:t>
          </a:r>
        </a:p>
      </dgm:t>
    </dgm:pt>
    <dgm:pt modelId="{01910475-8010-47DB-8F58-6EE829259F16}" type="parTrans" cxnId="{0B333222-292A-4FE8-A2F0-C2198AF16327}">
      <dgm:prSet/>
      <dgm:spPr/>
      <dgm:t>
        <a:bodyPr/>
        <a:lstStyle/>
        <a:p>
          <a:endParaRPr lang="zh-TW" altLang="en-US"/>
        </a:p>
      </dgm:t>
    </dgm:pt>
    <dgm:pt modelId="{D9E442F5-14A6-48FB-8854-861B1D38CE5E}" type="sibTrans" cxnId="{0B333222-292A-4FE8-A2F0-C2198AF16327}">
      <dgm:prSet/>
      <dgm:spPr/>
      <dgm:t>
        <a:bodyPr/>
        <a:lstStyle/>
        <a:p>
          <a:endParaRPr lang="zh-TW" altLang="en-US"/>
        </a:p>
      </dgm:t>
    </dgm:pt>
    <dgm:pt modelId="{032D6B12-F2E8-4DC5-BDA5-168BFCE80A69}">
      <dgm:prSet phldrT="[文字]"/>
      <dgm:spPr/>
      <dgm:t>
        <a:bodyPr/>
        <a:lstStyle/>
        <a:p>
          <a:r>
            <a:rPr lang="zh-TW" altLang="en-US" dirty="0"/>
            <a:t>介面設計</a:t>
          </a:r>
        </a:p>
      </dgm:t>
    </dgm:pt>
    <dgm:pt modelId="{4FD5679B-0372-46ED-A69E-9369161622E7}" type="parTrans" cxnId="{5ADE332E-3DF7-433A-ABB1-9E7E52800109}">
      <dgm:prSet/>
      <dgm:spPr/>
      <dgm:t>
        <a:bodyPr/>
        <a:lstStyle/>
        <a:p>
          <a:endParaRPr lang="zh-TW" altLang="en-US"/>
        </a:p>
      </dgm:t>
    </dgm:pt>
    <dgm:pt modelId="{454ABEA4-6E2D-44F9-BC22-47CE12B101E8}" type="sibTrans" cxnId="{5ADE332E-3DF7-433A-ABB1-9E7E52800109}">
      <dgm:prSet/>
      <dgm:spPr/>
      <dgm:t>
        <a:bodyPr/>
        <a:lstStyle/>
        <a:p>
          <a:endParaRPr lang="zh-TW" altLang="en-US"/>
        </a:p>
      </dgm:t>
    </dgm:pt>
    <dgm:pt modelId="{8E96D6CB-1EC7-4C6D-9D67-8144902E3D50}">
      <dgm:prSet phldrT="[文字]"/>
      <dgm:spPr/>
      <dgm:t>
        <a:bodyPr/>
        <a:lstStyle/>
        <a:p>
          <a:r>
            <a:rPr lang="zh-TW" altLang="en-US" dirty="0"/>
            <a:t>分析與調查</a:t>
          </a:r>
        </a:p>
      </dgm:t>
    </dgm:pt>
    <dgm:pt modelId="{E43F413E-C033-4517-AA4A-E3D4340AB851}" type="parTrans" cxnId="{EDCA229D-F9DC-47C9-87A1-4F41C443E0E8}">
      <dgm:prSet/>
      <dgm:spPr/>
      <dgm:t>
        <a:bodyPr/>
        <a:lstStyle/>
        <a:p>
          <a:endParaRPr lang="zh-TW" altLang="en-US"/>
        </a:p>
      </dgm:t>
    </dgm:pt>
    <dgm:pt modelId="{B73919E6-12D9-4180-BFEB-AA53AEFC5987}" type="sibTrans" cxnId="{EDCA229D-F9DC-47C9-87A1-4F41C443E0E8}">
      <dgm:prSet/>
      <dgm:spPr/>
      <dgm:t>
        <a:bodyPr/>
        <a:lstStyle/>
        <a:p>
          <a:endParaRPr lang="zh-TW" altLang="en-US"/>
        </a:p>
      </dgm:t>
    </dgm:pt>
    <dgm:pt modelId="{124A6989-6122-4881-BA30-160A40FD54D3}">
      <dgm:prSet phldrT="[文字]"/>
      <dgm:spPr/>
      <dgm:t>
        <a:bodyPr/>
        <a:lstStyle/>
        <a:p>
          <a:r>
            <a:rPr lang="zh-TW" altLang="en-US" dirty="0"/>
            <a:t>資料庫定義</a:t>
          </a:r>
        </a:p>
      </dgm:t>
    </dgm:pt>
    <dgm:pt modelId="{AA9EE665-0A5F-44DC-88C9-E8C2B252385A}" type="sibTrans" cxnId="{9BF7B145-B7EB-47E8-B68D-78BA7ED3C61F}">
      <dgm:prSet/>
      <dgm:spPr/>
      <dgm:t>
        <a:bodyPr/>
        <a:lstStyle/>
        <a:p>
          <a:endParaRPr lang="zh-TW" altLang="en-US"/>
        </a:p>
      </dgm:t>
    </dgm:pt>
    <dgm:pt modelId="{EE15B17D-5A67-41CD-869B-80FDD9B9FBFA}" type="parTrans" cxnId="{9BF7B145-B7EB-47E8-B68D-78BA7ED3C61F}">
      <dgm:prSet/>
      <dgm:spPr/>
      <dgm:t>
        <a:bodyPr/>
        <a:lstStyle/>
        <a:p>
          <a:endParaRPr lang="zh-TW" altLang="en-US"/>
        </a:p>
      </dgm:t>
    </dgm:pt>
    <dgm:pt modelId="{0AAC65B5-355A-4EB3-9010-ADD698DBE588}">
      <dgm:prSet phldrT="[文字]"/>
      <dgm:spPr/>
      <dgm:t>
        <a:bodyPr/>
        <a:lstStyle/>
        <a:p>
          <a:r>
            <a:rPr lang="en-US" altLang="zh-TW" dirty="0"/>
            <a:t>Controller </a:t>
          </a:r>
          <a:endParaRPr lang="zh-TW" altLang="en-US" dirty="0"/>
        </a:p>
      </dgm:t>
    </dgm:pt>
    <dgm:pt modelId="{988993DA-B23C-4233-A96B-F122B0D86186}" type="sibTrans" cxnId="{425519C6-1E1A-4D7D-A489-9161165380B7}">
      <dgm:prSet/>
      <dgm:spPr/>
      <dgm:t>
        <a:bodyPr/>
        <a:lstStyle/>
        <a:p>
          <a:endParaRPr lang="zh-TW" altLang="en-US"/>
        </a:p>
      </dgm:t>
    </dgm:pt>
    <dgm:pt modelId="{57D959D1-7775-4F07-89F3-52C775321E5F}" type="parTrans" cxnId="{425519C6-1E1A-4D7D-A489-9161165380B7}">
      <dgm:prSet/>
      <dgm:spPr/>
      <dgm:t>
        <a:bodyPr/>
        <a:lstStyle/>
        <a:p>
          <a:endParaRPr lang="zh-TW" altLang="en-US"/>
        </a:p>
      </dgm:t>
    </dgm:pt>
    <dgm:pt modelId="{112C486D-0C63-4151-BECB-2B0C9BAB1DEB}">
      <dgm:prSet phldrT="[文字]"/>
      <dgm:spPr/>
      <dgm:t>
        <a:bodyPr/>
        <a:lstStyle/>
        <a:p>
          <a:r>
            <a:rPr lang="zh-TW" altLang="en-US" dirty="0"/>
            <a:t>問卷</a:t>
          </a:r>
        </a:p>
      </dgm:t>
    </dgm:pt>
    <dgm:pt modelId="{C382CD53-E0C3-4EFB-BB80-5761F9CCA28E}" type="parTrans" cxnId="{82230B00-B9C1-4FE6-966F-CD65AABF82C6}">
      <dgm:prSet/>
      <dgm:spPr/>
      <dgm:t>
        <a:bodyPr/>
        <a:lstStyle/>
        <a:p>
          <a:endParaRPr lang="zh-TW" altLang="en-US"/>
        </a:p>
      </dgm:t>
    </dgm:pt>
    <dgm:pt modelId="{662FA9C7-F588-4A8E-B0A3-93A9C61E1566}" type="sibTrans" cxnId="{82230B00-B9C1-4FE6-966F-CD65AABF82C6}">
      <dgm:prSet/>
      <dgm:spPr/>
      <dgm:t>
        <a:bodyPr/>
        <a:lstStyle/>
        <a:p>
          <a:endParaRPr lang="zh-TW" altLang="en-US"/>
        </a:p>
      </dgm:t>
    </dgm:pt>
    <dgm:pt modelId="{CCFEE8BC-6CDE-45D7-8678-E12D091B2A93}">
      <dgm:prSet phldrT="[文字]"/>
      <dgm:spPr/>
      <dgm:t>
        <a:bodyPr/>
        <a:lstStyle/>
        <a:p>
          <a:r>
            <a:rPr lang="zh-TW" altLang="en-US" dirty="0"/>
            <a:t>功能分析</a:t>
          </a:r>
        </a:p>
      </dgm:t>
    </dgm:pt>
    <dgm:pt modelId="{5EF1BDCA-4F7F-4784-9F50-EC16EE258902}" type="parTrans" cxnId="{8E7C3CD7-1DD0-47C4-82CA-9827BA899879}">
      <dgm:prSet/>
      <dgm:spPr/>
      <dgm:t>
        <a:bodyPr/>
        <a:lstStyle/>
        <a:p>
          <a:endParaRPr lang="zh-TW" altLang="en-US"/>
        </a:p>
      </dgm:t>
    </dgm:pt>
    <dgm:pt modelId="{BB790ACF-95EC-42E4-8988-6C7611AF7765}" type="sibTrans" cxnId="{8E7C3CD7-1DD0-47C4-82CA-9827BA899879}">
      <dgm:prSet/>
      <dgm:spPr/>
      <dgm:t>
        <a:bodyPr/>
        <a:lstStyle/>
        <a:p>
          <a:endParaRPr lang="zh-TW" altLang="en-US"/>
        </a:p>
      </dgm:t>
    </dgm:pt>
    <dgm:pt modelId="{5E475877-A5FA-4417-83D7-9D197A388777}">
      <dgm:prSet phldrT="[文字]"/>
      <dgm:spPr/>
      <dgm:t>
        <a:bodyPr/>
        <a:lstStyle/>
        <a:p>
          <a:r>
            <a:rPr lang="zh-TW" altLang="en-US" dirty="0"/>
            <a:t>初審文件</a:t>
          </a:r>
        </a:p>
      </dgm:t>
    </dgm:pt>
    <dgm:pt modelId="{6ECDAFBF-95BD-4B33-8886-9C2A105E5692}" type="parTrans" cxnId="{A4F2C119-79BF-4847-8A40-D6EFC5671A84}">
      <dgm:prSet/>
      <dgm:spPr/>
      <dgm:t>
        <a:bodyPr/>
        <a:lstStyle/>
        <a:p>
          <a:endParaRPr lang="zh-TW" altLang="en-US"/>
        </a:p>
      </dgm:t>
    </dgm:pt>
    <dgm:pt modelId="{998B5C1D-5143-446D-BA59-CE4081603702}" type="sibTrans" cxnId="{A4F2C119-79BF-4847-8A40-D6EFC5671A84}">
      <dgm:prSet/>
      <dgm:spPr/>
      <dgm:t>
        <a:bodyPr/>
        <a:lstStyle/>
        <a:p>
          <a:endParaRPr lang="zh-TW" altLang="en-US"/>
        </a:p>
      </dgm:t>
    </dgm:pt>
    <dgm:pt modelId="{654A0DA4-2B1F-4496-AE77-8213EB09EF5C}">
      <dgm:prSet phldrT="[文字]"/>
      <dgm:spPr/>
      <dgm:t>
        <a:bodyPr/>
        <a:lstStyle/>
        <a:p>
          <a:r>
            <a:rPr lang="zh-TW" altLang="en-US" dirty="0"/>
            <a:t>總審文件</a:t>
          </a:r>
        </a:p>
      </dgm:t>
    </dgm:pt>
    <dgm:pt modelId="{CA6DE45C-8066-4532-B931-DDD2E2ED1DE8}" type="parTrans" cxnId="{0D516F6D-539D-4F4D-BD6E-D0AF2253526D}">
      <dgm:prSet/>
      <dgm:spPr/>
      <dgm:t>
        <a:bodyPr/>
        <a:lstStyle/>
        <a:p>
          <a:endParaRPr lang="zh-TW" altLang="en-US"/>
        </a:p>
      </dgm:t>
    </dgm:pt>
    <dgm:pt modelId="{3B33989E-8D19-4D43-956A-AF034FFE813D}" type="sibTrans" cxnId="{0D516F6D-539D-4F4D-BD6E-D0AF2253526D}">
      <dgm:prSet/>
      <dgm:spPr/>
      <dgm:t>
        <a:bodyPr/>
        <a:lstStyle/>
        <a:p>
          <a:endParaRPr lang="zh-TW" altLang="en-US"/>
        </a:p>
      </dgm:t>
    </dgm:pt>
    <dgm:pt modelId="{F2BDBA2C-4414-4521-AFBF-D0F07F8CCD66}">
      <dgm:prSet phldrT="[文字]"/>
      <dgm:spPr/>
      <dgm:t>
        <a:bodyPr/>
        <a:lstStyle/>
        <a:p>
          <a:r>
            <a:rPr lang="zh-TW" altLang="en-US" dirty="0"/>
            <a:t>總審簡報</a:t>
          </a:r>
        </a:p>
      </dgm:t>
    </dgm:pt>
    <dgm:pt modelId="{209C9BFF-9385-4C02-8AB1-7CD0035D9519}" type="parTrans" cxnId="{0A1DF5C8-98CD-49EC-B24A-AB61056BFF26}">
      <dgm:prSet/>
      <dgm:spPr/>
      <dgm:t>
        <a:bodyPr/>
        <a:lstStyle/>
        <a:p>
          <a:endParaRPr lang="zh-TW" altLang="en-US"/>
        </a:p>
      </dgm:t>
    </dgm:pt>
    <dgm:pt modelId="{B2CFBA1B-39B6-4984-9591-4CD70413C98D}" type="sibTrans" cxnId="{0A1DF5C8-98CD-49EC-B24A-AB61056BFF26}">
      <dgm:prSet/>
      <dgm:spPr/>
      <dgm:t>
        <a:bodyPr/>
        <a:lstStyle/>
        <a:p>
          <a:endParaRPr lang="zh-TW" altLang="en-US"/>
        </a:p>
      </dgm:t>
    </dgm:pt>
    <dgm:pt modelId="{2403F0BC-6A98-45F2-B73D-C5C36EEBE20F}">
      <dgm:prSet phldrT="[文字]"/>
      <dgm:spPr/>
      <dgm:t>
        <a:bodyPr/>
        <a:lstStyle/>
        <a:p>
          <a:r>
            <a:rPr lang="zh-TW" altLang="en-US" dirty="0"/>
            <a:t>會員系統</a:t>
          </a:r>
        </a:p>
      </dgm:t>
    </dgm:pt>
    <dgm:pt modelId="{94CB1AF1-7F9F-43F1-8C35-FC8EFE972B8B}" type="parTrans" cxnId="{CF53A59B-E051-4219-A5E6-AC3B4E77096E}">
      <dgm:prSet/>
      <dgm:spPr/>
      <dgm:t>
        <a:bodyPr/>
        <a:lstStyle/>
        <a:p>
          <a:endParaRPr lang="zh-TW" altLang="en-US"/>
        </a:p>
      </dgm:t>
    </dgm:pt>
    <dgm:pt modelId="{4AB57824-51D6-4D1B-8C72-660441124987}" type="sibTrans" cxnId="{CF53A59B-E051-4219-A5E6-AC3B4E77096E}">
      <dgm:prSet/>
      <dgm:spPr/>
      <dgm:t>
        <a:bodyPr/>
        <a:lstStyle/>
        <a:p>
          <a:endParaRPr lang="zh-TW" altLang="en-US"/>
        </a:p>
      </dgm:t>
    </dgm:pt>
    <dgm:pt modelId="{19EA3A37-5E2A-4655-B6F3-147C1F2A6B7E}">
      <dgm:prSet phldrT="[文字]"/>
      <dgm:spPr/>
      <dgm:t>
        <a:bodyPr/>
        <a:lstStyle/>
        <a:p>
          <a:r>
            <a:rPr lang="zh-TW" altLang="en-US" dirty="0"/>
            <a:t>專案系統</a:t>
          </a:r>
        </a:p>
      </dgm:t>
    </dgm:pt>
    <dgm:pt modelId="{CDE8A300-E6F1-4937-80CE-FF52F55BDAB8}" type="parTrans" cxnId="{F28C933F-2E10-417B-9E38-6BE72D4B9FCE}">
      <dgm:prSet/>
      <dgm:spPr/>
      <dgm:t>
        <a:bodyPr/>
        <a:lstStyle/>
        <a:p>
          <a:endParaRPr lang="zh-TW" altLang="en-US"/>
        </a:p>
      </dgm:t>
    </dgm:pt>
    <dgm:pt modelId="{A2CD8FD0-28DE-400A-BB5D-9F6BD6D56FBC}" type="sibTrans" cxnId="{F28C933F-2E10-417B-9E38-6BE72D4B9FCE}">
      <dgm:prSet/>
      <dgm:spPr/>
      <dgm:t>
        <a:bodyPr/>
        <a:lstStyle/>
        <a:p>
          <a:endParaRPr lang="zh-TW" altLang="en-US"/>
        </a:p>
      </dgm:t>
    </dgm:pt>
    <dgm:pt modelId="{00C98C96-8455-4E2E-95AE-1CCB0F732E3D}">
      <dgm:prSet phldrT="[文字]"/>
      <dgm:spPr/>
      <dgm:t>
        <a:bodyPr/>
        <a:lstStyle/>
        <a:p>
          <a:r>
            <a:rPr lang="zh-TW" altLang="en-US" dirty="0"/>
            <a:t>類別設計</a:t>
          </a:r>
        </a:p>
      </dgm:t>
    </dgm:pt>
    <dgm:pt modelId="{D1235728-F647-47CC-A764-CF3DB6DEC47E}" type="parTrans" cxnId="{8D6CCD3A-9218-4FDE-BD3D-600F5C690FCB}">
      <dgm:prSet/>
      <dgm:spPr/>
      <dgm:t>
        <a:bodyPr/>
        <a:lstStyle/>
        <a:p>
          <a:endParaRPr lang="zh-TW" altLang="en-US"/>
        </a:p>
      </dgm:t>
    </dgm:pt>
    <dgm:pt modelId="{1EAC9B24-CF22-473E-9A6A-1849680D9E6A}" type="sibTrans" cxnId="{8D6CCD3A-9218-4FDE-BD3D-600F5C690FCB}">
      <dgm:prSet/>
      <dgm:spPr/>
      <dgm:t>
        <a:bodyPr/>
        <a:lstStyle/>
        <a:p>
          <a:endParaRPr lang="zh-TW" altLang="en-US"/>
        </a:p>
      </dgm:t>
    </dgm:pt>
    <dgm:pt modelId="{F70EE724-DB20-47C1-8CE8-A413A4CA4253}">
      <dgm:prSet phldrT="[文字]"/>
      <dgm:spPr/>
      <dgm:t>
        <a:bodyPr/>
        <a:lstStyle/>
        <a:p>
          <a:r>
            <a:rPr lang="en-US" altLang="zh-TW" dirty="0" err="1"/>
            <a:t>Imgur</a:t>
          </a:r>
          <a:r>
            <a:rPr lang="en-US" altLang="zh-TW" dirty="0"/>
            <a:t> API</a:t>
          </a:r>
          <a:endParaRPr lang="zh-TW" altLang="en-US" dirty="0"/>
        </a:p>
      </dgm:t>
    </dgm:pt>
    <dgm:pt modelId="{9F1F9399-7710-4959-978F-4DE9107D6F1E}" type="parTrans" cxnId="{EFCB060F-E774-4715-990D-AADBDB6BFF62}">
      <dgm:prSet/>
      <dgm:spPr/>
      <dgm:t>
        <a:bodyPr/>
        <a:lstStyle/>
        <a:p>
          <a:endParaRPr lang="zh-TW" altLang="en-US"/>
        </a:p>
      </dgm:t>
    </dgm:pt>
    <dgm:pt modelId="{1445D2C6-69DD-4C5C-BB41-F8560D3DDC59}" type="sibTrans" cxnId="{EFCB060F-E774-4715-990D-AADBDB6BFF62}">
      <dgm:prSet/>
      <dgm:spPr/>
      <dgm:t>
        <a:bodyPr/>
        <a:lstStyle/>
        <a:p>
          <a:endParaRPr lang="zh-TW" altLang="en-US"/>
        </a:p>
      </dgm:t>
    </dgm:pt>
    <dgm:pt modelId="{F40B0C07-8426-4C86-9242-E78334A7F32C}">
      <dgm:prSet phldrT="[文字]"/>
      <dgm:spPr/>
      <dgm:t>
        <a:bodyPr/>
        <a:lstStyle/>
        <a:p>
          <a:r>
            <a:rPr lang="en-US" altLang="zh-TW" dirty="0"/>
            <a:t>ER</a:t>
          </a:r>
          <a:endParaRPr lang="zh-TW" altLang="en-US" dirty="0"/>
        </a:p>
      </dgm:t>
    </dgm:pt>
    <dgm:pt modelId="{CD35C33C-EC5E-47AB-A435-A3F3AC459325}" type="parTrans" cxnId="{E6183E82-E69B-45D8-9E16-28D44C0D6CD8}">
      <dgm:prSet/>
      <dgm:spPr/>
      <dgm:t>
        <a:bodyPr/>
        <a:lstStyle/>
        <a:p>
          <a:endParaRPr lang="zh-TW" altLang="en-US"/>
        </a:p>
      </dgm:t>
    </dgm:pt>
    <dgm:pt modelId="{783974D7-E608-4AE5-B442-CA4CA9A19744}" type="sibTrans" cxnId="{E6183E82-E69B-45D8-9E16-28D44C0D6CD8}">
      <dgm:prSet/>
      <dgm:spPr/>
      <dgm:t>
        <a:bodyPr/>
        <a:lstStyle/>
        <a:p>
          <a:endParaRPr lang="zh-TW" altLang="en-US"/>
        </a:p>
      </dgm:t>
    </dgm:pt>
    <dgm:pt modelId="{C82F8EB0-F501-4F1A-9CFC-0D70E59CA8BD}">
      <dgm:prSet phldrT="[文字]"/>
      <dgm:spPr/>
      <dgm:t>
        <a:bodyPr/>
        <a:lstStyle/>
        <a:p>
          <a:r>
            <a:rPr lang="en-US" altLang="zh-TW" dirty="0"/>
            <a:t>Schema</a:t>
          </a:r>
          <a:endParaRPr lang="zh-TW" altLang="en-US" dirty="0"/>
        </a:p>
      </dgm:t>
    </dgm:pt>
    <dgm:pt modelId="{5E74C328-52C7-4320-A930-BBC24A99E91D}" type="parTrans" cxnId="{B592881B-4872-41E5-ADA2-F8ED68494EA7}">
      <dgm:prSet/>
      <dgm:spPr/>
      <dgm:t>
        <a:bodyPr/>
        <a:lstStyle/>
        <a:p>
          <a:endParaRPr lang="zh-TW" altLang="en-US"/>
        </a:p>
      </dgm:t>
    </dgm:pt>
    <dgm:pt modelId="{DCFE17B6-3DF9-48B4-84A5-5F35A896C82D}" type="sibTrans" cxnId="{B592881B-4872-41E5-ADA2-F8ED68494EA7}">
      <dgm:prSet/>
      <dgm:spPr/>
      <dgm:t>
        <a:bodyPr/>
        <a:lstStyle/>
        <a:p>
          <a:endParaRPr lang="zh-TW" altLang="en-US"/>
        </a:p>
      </dgm:t>
    </dgm:pt>
    <dgm:pt modelId="{1590597C-CE3D-40A7-BACF-F4EBE797B4BB}">
      <dgm:prSet phldrT="[文字]"/>
      <dgm:spPr/>
      <dgm:t>
        <a:bodyPr/>
        <a:lstStyle/>
        <a:p>
          <a:r>
            <a:rPr lang="en-US" altLang="zh-TW" dirty="0"/>
            <a:t>Gantt Chart</a:t>
          </a:r>
          <a:endParaRPr lang="zh-TW" altLang="en-US" dirty="0"/>
        </a:p>
      </dgm:t>
    </dgm:pt>
    <dgm:pt modelId="{A0536183-E96F-4788-ADA3-0A38CF60CFFB}" type="parTrans" cxnId="{714F6995-2075-454C-8912-332C56E12E40}">
      <dgm:prSet/>
      <dgm:spPr/>
      <dgm:t>
        <a:bodyPr/>
        <a:lstStyle/>
        <a:p>
          <a:endParaRPr lang="zh-TW" altLang="en-US"/>
        </a:p>
      </dgm:t>
    </dgm:pt>
    <dgm:pt modelId="{294011A1-4ECF-4C48-A98B-760C72985125}" type="sibTrans" cxnId="{714F6995-2075-454C-8912-332C56E12E40}">
      <dgm:prSet/>
      <dgm:spPr/>
      <dgm:t>
        <a:bodyPr/>
        <a:lstStyle/>
        <a:p>
          <a:endParaRPr lang="zh-TW" altLang="en-US"/>
        </a:p>
      </dgm:t>
    </dgm:pt>
    <dgm:pt modelId="{A548A208-793E-4880-A84D-FCB8C666796D}">
      <dgm:prSet phldrT="[文字]"/>
      <dgm:spPr/>
      <dgm:t>
        <a:bodyPr/>
        <a:lstStyle/>
        <a:p>
          <a:r>
            <a:rPr lang="zh-TW" altLang="en-US" dirty="0"/>
            <a:t>連接後端</a:t>
          </a:r>
          <a:r>
            <a:rPr lang="en-US" altLang="zh-TW" dirty="0"/>
            <a:t>API</a:t>
          </a:r>
          <a:endParaRPr lang="zh-TW" altLang="en-US" dirty="0"/>
        </a:p>
      </dgm:t>
    </dgm:pt>
    <dgm:pt modelId="{5903A2CE-4E85-48DC-B68D-222EE34F270C}" type="parTrans" cxnId="{94F50DCB-506A-49D2-9D6B-7FA18D69BE6D}">
      <dgm:prSet/>
      <dgm:spPr/>
      <dgm:t>
        <a:bodyPr/>
        <a:lstStyle/>
        <a:p>
          <a:endParaRPr lang="zh-TW" altLang="en-US"/>
        </a:p>
      </dgm:t>
    </dgm:pt>
    <dgm:pt modelId="{F509596C-C43C-474F-81B9-61727587803C}" type="sibTrans" cxnId="{94F50DCB-506A-49D2-9D6B-7FA18D69BE6D}">
      <dgm:prSet/>
      <dgm:spPr/>
      <dgm:t>
        <a:bodyPr/>
        <a:lstStyle/>
        <a:p>
          <a:endParaRPr lang="zh-TW" altLang="en-US"/>
        </a:p>
      </dgm:t>
    </dgm:pt>
    <dgm:pt modelId="{00CD2B46-8B36-41DD-9AE1-1788A464BD4A}">
      <dgm:prSet phldrT="[文字]"/>
      <dgm:spPr/>
      <dgm:t>
        <a:bodyPr/>
        <a:lstStyle/>
        <a:p>
          <a:r>
            <a:rPr lang="en-US" altLang="zh-TW" dirty="0"/>
            <a:t>WBS Chart</a:t>
          </a:r>
          <a:endParaRPr lang="zh-TW" altLang="en-US" dirty="0"/>
        </a:p>
      </dgm:t>
    </dgm:pt>
    <dgm:pt modelId="{0D2C300F-C4AE-491D-81A7-AC5D2C2315F9}" type="parTrans" cxnId="{8954EB05-5947-49EA-AD36-633A04270A54}">
      <dgm:prSet/>
      <dgm:spPr/>
      <dgm:t>
        <a:bodyPr/>
        <a:lstStyle/>
        <a:p>
          <a:endParaRPr lang="zh-TW" altLang="en-US"/>
        </a:p>
      </dgm:t>
    </dgm:pt>
    <dgm:pt modelId="{7ABF11C3-6370-47EA-B449-9B8273810875}" type="sibTrans" cxnId="{8954EB05-5947-49EA-AD36-633A04270A54}">
      <dgm:prSet/>
      <dgm:spPr/>
      <dgm:t>
        <a:bodyPr/>
        <a:lstStyle/>
        <a:p>
          <a:endParaRPr lang="zh-TW" altLang="en-US"/>
        </a:p>
      </dgm:t>
    </dgm:pt>
    <dgm:pt modelId="{5F61D34E-4DB0-442C-AF88-F1AA1B46B6C6}">
      <dgm:prSet phldrT="[文字]"/>
      <dgm:spPr/>
      <dgm:t>
        <a:bodyPr/>
        <a:lstStyle/>
        <a:p>
          <a:r>
            <a:rPr lang="en-US" altLang="zh-TW" dirty="0"/>
            <a:t>Database APIs</a:t>
          </a:r>
          <a:endParaRPr lang="zh-TW" altLang="en-US" dirty="0"/>
        </a:p>
      </dgm:t>
    </dgm:pt>
    <dgm:pt modelId="{5C5C8252-C750-4284-BE01-002C509135EF}" type="parTrans" cxnId="{107907D1-56C8-4ACC-AA0A-58986220B08A}">
      <dgm:prSet/>
      <dgm:spPr/>
      <dgm:t>
        <a:bodyPr/>
        <a:lstStyle/>
        <a:p>
          <a:endParaRPr lang="zh-TW" altLang="en-US"/>
        </a:p>
      </dgm:t>
    </dgm:pt>
    <dgm:pt modelId="{5C699737-0EE5-4BBE-9365-9AE874F82DCD}" type="sibTrans" cxnId="{107907D1-56C8-4ACC-AA0A-58986220B08A}">
      <dgm:prSet/>
      <dgm:spPr/>
      <dgm:t>
        <a:bodyPr/>
        <a:lstStyle/>
        <a:p>
          <a:endParaRPr lang="zh-TW" altLang="en-US"/>
        </a:p>
      </dgm:t>
    </dgm:pt>
    <dgm:pt modelId="{759621CB-6DDB-44FB-A36F-C31E4283CD5A}">
      <dgm:prSet phldrT="[文字]"/>
      <dgm:spPr/>
      <dgm:t>
        <a:bodyPr/>
        <a:lstStyle/>
        <a:p>
          <a:r>
            <a:rPr lang="zh-TW" altLang="en-US" dirty="0"/>
            <a:t>推播</a:t>
          </a:r>
        </a:p>
      </dgm:t>
    </dgm:pt>
    <dgm:pt modelId="{B16A21C3-5ED4-4B49-97BB-6717FA698901}" type="parTrans" cxnId="{D9027D62-FA55-4AA1-89BC-589DB42D0D36}">
      <dgm:prSet/>
      <dgm:spPr/>
      <dgm:t>
        <a:bodyPr/>
        <a:lstStyle/>
        <a:p>
          <a:endParaRPr lang="zh-TW" altLang="en-US"/>
        </a:p>
      </dgm:t>
    </dgm:pt>
    <dgm:pt modelId="{CBE00687-9B05-472E-9D88-7F7A21EC7CD7}" type="sibTrans" cxnId="{D9027D62-FA55-4AA1-89BC-589DB42D0D36}">
      <dgm:prSet/>
      <dgm:spPr/>
      <dgm:t>
        <a:bodyPr/>
        <a:lstStyle/>
        <a:p>
          <a:endParaRPr lang="zh-TW" altLang="en-US"/>
        </a:p>
      </dgm:t>
    </dgm:pt>
    <dgm:pt modelId="{953BF9A5-8AE1-49E7-83C3-3BFB2B628790}">
      <dgm:prSet phldrT="[文字]"/>
      <dgm:spPr/>
      <dgm:t>
        <a:bodyPr/>
        <a:lstStyle/>
        <a:p>
          <a:r>
            <a:rPr lang="zh-TW" altLang="en-US" dirty="0"/>
            <a:t>討論區</a:t>
          </a:r>
        </a:p>
      </dgm:t>
    </dgm:pt>
    <dgm:pt modelId="{93B9483A-2761-4A97-B6D3-6F02F095D494}" type="parTrans" cxnId="{66334F22-9FC8-4014-A71F-4C9C89AC61BA}">
      <dgm:prSet/>
      <dgm:spPr/>
      <dgm:t>
        <a:bodyPr/>
        <a:lstStyle/>
        <a:p>
          <a:endParaRPr lang="zh-TW" altLang="en-US"/>
        </a:p>
      </dgm:t>
    </dgm:pt>
    <dgm:pt modelId="{40340AFA-DA16-4709-B6A6-79D3BD4A7920}" type="sibTrans" cxnId="{66334F22-9FC8-4014-A71F-4C9C89AC61BA}">
      <dgm:prSet/>
      <dgm:spPr/>
      <dgm:t>
        <a:bodyPr/>
        <a:lstStyle/>
        <a:p>
          <a:endParaRPr lang="zh-TW" altLang="en-US"/>
        </a:p>
      </dgm:t>
    </dgm:pt>
    <dgm:pt modelId="{B1048BC6-4AB8-4584-BBF1-0B1D86380322}">
      <dgm:prSet phldrT="[文字]"/>
      <dgm:spPr/>
      <dgm:t>
        <a:bodyPr/>
        <a:lstStyle/>
        <a:p>
          <a:r>
            <a:rPr lang="zh-TW" altLang="en-US" dirty="0"/>
            <a:t>時程分析</a:t>
          </a:r>
        </a:p>
      </dgm:t>
    </dgm:pt>
    <dgm:pt modelId="{1EADB9DB-CBCA-4F9F-BF84-DE332D054D64}" type="parTrans" cxnId="{71189795-3F71-4AC5-9E7A-15AFC42EC8AE}">
      <dgm:prSet/>
      <dgm:spPr/>
      <dgm:t>
        <a:bodyPr/>
        <a:lstStyle/>
        <a:p>
          <a:endParaRPr lang="zh-TW" altLang="en-US"/>
        </a:p>
      </dgm:t>
    </dgm:pt>
    <dgm:pt modelId="{47E70B5F-2C84-423A-947A-937F1E19B82F}" type="sibTrans" cxnId="{71189795-3F71-4AC5-9E7A-15AFC42EC8AE}">
      <dgm:prSet/>
      <dgm:spPr/>
      <dgm:t>
        <a:bodyPr/>
        <a:lstStyle/>
        <a:p>
          <a:endParaRPr lang="zh-TW" altLang="en-US"/>
        </a:p>
      </dgm:t>
    </dgm:pt>
    <dgm:pt modelId="{ABE83B4F-33ED-40D3-A54B-F042C2C571D5}">
      <dgm:prSet phldrT="[文字]"/>
      <dgm:spPr/>
      <dgm:t>
        <a:bodyPr/>
        <a:lstStyle/>
        <a:p>
          <a:r>
            <a:rPr lang="zh-TW" altLang="en-US" dirty="0"/>
            <a:t>代辦清單</a:t>
          </a:r>
        </a:p>
      </dgm:t>
    </dgm:pt>
    <dgm:pt modelId="{5A7C5D86-4D47-4746-9C30-8EA78F9BC806}" type="parTrans" cxnId="{4B8666C0-B76B-45E3-B847-E1D6B8752A68}">
      <dgm:prSet/>
      <dgm:spPr/>
      <dgm:t>
        <a:bodyPr/>
        <a:lstStyle/>
        <a:p>
          <a:endParaRPr lang="zh-TW" altLang="en-US"/>
        </a:p>
      </dgm:t>
    </dgm:pt>
    <dgm:pt modelId="{557CEF6D-034D-4006-89A8-68E2B905A044}" type="sibTrans" cxnId="{4B8666C0-B76B-45E3-B847-E1D6B8752A68}">
      <dgm:prSet/>
      <dgm:spPr/>
      <dgm:t>
        <a:bodyPr/>
        <a:lstStyle/>
        <a:p>
          <a:endParaRPr lang="zh-TW" altLang="en-US"/>
        </a:p>
      </dgm:t>
    </dgm:pt>
    <dgm:pt modelId="{C1514575-9AF3-41E4-AEA5-2D07408A10AC}">
      <dgm:prSet phldrT="[文字]"/>
      <dgm:spPr/>
      <dgm:t>
        <a:bodyPr/>
        <a:lstStyle/>
        <a:p>
          <a:r>
            <a:rPr lang="zh-TW" altLang="en-US" dirty="0"/>
            <a:t>辦公室</a:t>
          </a:r>
        </a:p>
      </dgm:t>
    </dgm:pt>
    <dgm:pt modelId="{73DDBA6D-2DB2-4216-A028-1F1FF6A450D2}" type="parTrans" cxnId="{35C9EDF1-BFA8-4692-9462-09FC13A08A90}">
      <dgm:prSet/>
      <dgm:spPr/>
      <dgm:t>
        <a:bodyPr/>
        <a:lstStyle/>
        <a:p>
          <a:endParaRPr lang="zh-TW" altLang="en-US"/>
        </a:p>
      </dgm:t>
    </dgm:pt>
    <dgm:pt modelId="{628DEE2A-9B6A-4A34-9CF7-3E76DA0D7D81}" type="sibTrans" cxnId="{35C9EDF1-BFA8-4692-9462-09FC13A08A90}">
      <dgm:prSet/>
      <dgm:spPr/>
      <dgm:t>
        <a:bodyPr/>
        <a:lstStyle/>
        <a:p>
          <a:endParaRPr lang="zh-TW" altLang="en-US"/>
        </a:p>
      </dgm:t>
    </dgm:pt>
    <dgm:pt modelId="{7F598380-22EC-4AC6-B25F-71CE66B0A4B4}">
      <dgm:prSet phldrT="[文字]"/>
      <dgm:spPr/>
      <dgm:t>
        <a:bodyPr/>
        <a:lstStyle/>
        <a:p>
          <a:r>
            <a:rPr lang="zh-TW" altLang="en-US" dirty="0"/>
            <a:t>團隊動態牆</a:t>
          </a:r>
        </a:p>
      </dgm:t>
    </dgm:pt>
    <dgm:pt modelId="{C81F40FF-A30E-46E4-A2C2-7B1E6214AD7D}" type="parTrans" cxnId="{F00D1072-391F-4EB8-86D9-5D43C3435A0B}">
      <dgm:prSet/>
      <dgm:spPr/>
      <dgm:t>
        <a:bodyPr/>
        <a:lstStyle/>
        <a:p>
          <a:endParaRPr lang="zh-TW" altLang="en-US"/>
        </a:p>
      </dgm:t>
    </dgm:pt>
    <dgm:pt modelId="{1E003FF7-E1AE-4B72-9C88-BB519E2F3AC8}" type="sibTrans" cxnId="{F00D1072-391F-4EB8-86D9-5D43C3435A0B}">
      <dgm:prSet/>
      <dgm:spPr/>
      <dgm:t>
        <a:bodyPr/>
        <a:lstStyle/>
        <a:p>
          <a:endParaRPr lang="zh-TW" altLang="en-US"/>
        </a:p>
      </dgm:t>
    </dgm:pt>
    <dgm:pt modelId="{142756F8-569B-4CEC-9F4F-33F1455787A2}">
      <dgm:prSet phldrT="[文字]"/>
      <dgm:spPr/>
      <dgm:t>
        <a:bodyPr/>
        <a:lstStyle/>
        <a:p>
          <a:r>
            <a:rPr lang="zh-TW" altLang="en-US" dirty="0"/>
            <a:t>團隊成員</a:t>
          </a:r>
        </a:p>
      </dgm:t>
    </dgm:pt>
    <dgm:pt modelId="{25D9577B-5963-4EB2-8F20-34AEC2228B22}" type="parTrans" cxnId="{5A8FB04C-9DDA-4A56-8315-A36C6983F3BE}">
      <dgm:prSet/>
      <dgm:spPr/>
      <dgm:t>
        <a:bodyPr/>
        <a:lstStyle/>
        <a:p>
          <a:endParaRPr lang="zh-TW" altLang="en-US"/>
        </a:p>
      </dgm:t>
    </dgm:pt>
    <dgm:pt modelId="{10A2F8BE-3EE0-484E-9BEA-DA748155D3AF}" type="sibTrans" cxnId="{5A8FB04C-9DDA-4A56-8315-A36C6983F3BE}">
      <dgm:prSet/>
      <dgm:spPr/>
      <dgm:t>
        <a:bodyPr/>
        <a:lstStyle/>
        <a:p>
          <a:endParaRPr lang="zh-TW" altLang="en-US"/>
        </a:p>
      </dgm:t>
    </dgm:pt>
    <dgm:pt modelId="{1AD158DE-3305-4E5D-870D-A60C74B39881}" type="pres">
      <dgm:prSet presAssocID="{CAC40AAC-9F8C-49DF-853B-F62D73072EE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583D979-EE66-432D-B340-6EA312C7174E}" type="pres">
      <dgm:prSet presAssocID="{CAC40AAC-9F8C-49DF-853B-F62D73072EE1}" presName="hierFlow" presStyleCnt="0"/>
      <dgm:spPr/>
    </dgm:pt>
    <dgm:pt modelId="{67605BCB-BB41-46A8-AC62-1415F68929EB}" type="pres">
      <dgm:prSet presAssocID="{CAC40AAC-9F8C-49DF-853B-F62D73072EE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1B304D-BF6B-452E-881C-6F9518399000}" type="pres">
      <dgm:prSet presAssocID="{BF41756A-6B4B-434B-8628-2574CE58B9B6}" presName="Name14" presStyleCnt="0"/>
      <dgm:spPr/>
    </dgm:pt>
    <dgm:pt modelId="{C0194F04-B4C0-41A5-AF38-258A21FEE876}" type="pres">
      <dgm:prSet presAssocID="{BF41756A-6B4B-434B-8628-2574CE58B9B6}" presName="level1Shape" presStyleLbl="node0" presStyleIdx="0" presStyleCnt="1">
        <dgm:presLayoutVars>
          <dgm:chPref val="3"/>
        </dgm:presLayoutVars>
      </dgm:prSet>
      <dgm:spPr/>
    </dgm:pt>
    <dgm:pt modelId="{DC762155-E3AC-4223-BD4C-720AA7546D88}" type="pres">
      <dgm:prSet presAssocID="{BF41756A-6B4B-434B-8628-2574CE58B9B6}" presName="hierChild2" presStyleCnt="0"/>
      <dgm:spPr/>
    </dgm:pt>
    <dgm:pt modelId="{E20B8771-8CD9-4E92-8923-DD399A790143}" type="pres">
      <dgm:prSet presAssocID="{B019B97E-82A3-4844-A4D4-ACBF2C59AEBF}" presName="Name19" presStyleLbl="parChTrans1D2" presStyleIdx="0" presStyleCnt="2"/>
      <dgm:spPr/>
    </dgm:pt>
    <dgm:pt modelId="{61F1BE57-D7B0-4EFF-B445-D5D525D90772}" type="pres">
      <dgm:prSet presAssocID="{9CB9B82C-2B2C-4604-878E-4859CE709A0D}" presName="Name21" presStyleCnt="0"/>
      <dgm:spPr/>
    </dgm:pt>
    <dgm:pt modelId="{63F5ED78-F3A6-45C9-99F0-BA9EB45A222F}" type="pres">
      <dgm:prSet presAssocID="{9CB9B82C-2B2C-4604-878E-4859CE709A0D}" presName="level2Shape" presStyleLbl="node2" presStyleIdx="0" presStyleCnt="2" custLinFactNeighborX="1576" custLinFactNeighborY="-4728"/>
      <dgm:spPr/>
    </dgm:pt>
    <dgm:pt modelId="{9910DF6C-601A-4CB1-AAAB-E2347E67196D}" type="pres">
      <dgm:prSet presAssocID="{9CB9B82C-2B2C-4604-878E-4859CE709A0D}" presName="hierChild3" presStyleCnt="0"/>
      <dgm:spPr/>
    </dgm:pt>
    <dgm:pt modelId="{2326CC38-C06E-4FFF-B2F3-862CD4656BCA}" type="pres">
      <dgm:prSet presAssocID="{9D045504-5088-41C5-971C-BF75C00AC469}" presName="Name19" presStyleLbl="parChTrans1D3" presStyleIdx="0" presStyleCnt="5"/>
      <dgm:spPr/>
    </dgm:pt>
    <dgm:pt modelId="{BCB9B1C6-B436-437B-B0E1-DB8B4387F29E}" type="pres">
      <dgm:prSet presAssocID="{27FD91B0-0956-48D5-9737-BA777595E1A6}" presName="Name21" presStyleCnt="0"/>
      <dgm:spPr/>
    </dgm:pt>
    <dgm:pt modelId="{3581750B-78C9-4EAD-8902-987366645998}" type="pres">
      <dgm:prSet presAssocID="{27FD91B0-0956-48D5-9737-BA777595E1A6}" presName="level2Shape" presStyleLbl="node3" presStyleIdx="0" presStyleCnt="5"/>
      <dgm:spPr/>
    </dgm:pt>
    <dgm:pt modelId="{DC0C870E-3E77-4BCB-964B-CFF4018D3579}" type="pres">
      <dgm:prSet presAssocID="{27FD91B0-0956-48D5-9737-BA777595E1A6}" presName="hierChild3" presStyleCnt="0"/>
      <dgm:spPr/>
    </dgm:pt>
    <dgm:pt modelId="{7C256DF3-229C-43A7-BB15-64B149798AA5}" type="pres">
      <dgm:prSet presAssocID="{3A1647F3-EC20-4529-BC12-CED30FDA5AF5}" presName="Name19" presStyleLbl="parChTrans1D4" presStyleIdx="0" presStyleCnt="26"/>
      <dgm:spPr/>
    </dgm:pt>
    <dgm:pt modelId="{6DCE6B83-CB67-47A1-AA0B-AF781517B71D}" type="pres">
      <dgm:prSet presAssocID="{3BFC7847-6935-40D1-BB66-52298FF9EFC7}" presName="Name21" presStyleCnt="0"/>
      <dgm:spPr/>
    </dgm:pt>
    <dgm:pt modelId="{467CC950-1CA0-4CF5-8349-E778949F1AEE}" type="pres">
      <dgm:prSet presAssocID="{3BFC7847-6935-40D1-BB66-52298FF9EFC7}" presName="level2Shape" presStyleLbl="node4" presStyleIdx="0" presStyleCnt="26"/>
      <dgm:spPr/>
    </dgm:pt>
    <dgm:pt modelId="{81B511DB-4307-469A-9B58-A2CD27B8B91C}" type="pres">
      <dgm:prSet presAssocID="{3BFC7847-6935-40D1-BB66-52298FF9EFC7}" presName="hierChild3" presStyleCnt="0"/>
      <dgm:spPr/>
    </dgm:pt>
    <dgm:pt modelId="{B849406D-6AD0-460B-8DB0-798545E9AF95}" type="pres">
      <dgm:prSet presAssocID="{94CB1AF1-7F9F-43F1-8C35-FC8EFE972B8B}" presName="Name19" presStyleLbl="parChTrans1D4" presStyleIdx="1" presStyleCnt="26"/>
      <dgm:spPr/>
    </dgm:pt>
    <dgm:pt modelId="{D1D6C9E4-D736-4977-B9F6-8942A6377F5B}" type="pres">
      <dgm:prSet presAssocID="{2403F0BC-6A98-45F2-B73D-C5C36EEBE20F}" presName="Name21" presStyleCnt="0"/>
      <dgm:spPr/>
    </dgm:pt>
    <dgm:pt modelId="{CD1DE5B9-431B-44CE-8D1F-B537FCDE7B33}" type="pres">
      <dgm:prSet presAssocID="{2403F0BC-6A98-45F2-B73D-C5C36EEBE20F}" presName="level2Shape" presStyleLbl="node4" presStyleIdx="1" presStyleCnt="26"/>
      <dgm:spPr/>
    </dgm:pt>
    <dgm:pt modelId="{174084E4-B707-4240-9C4C-17FBAD7B448A}" type="pres">
      <dgm:prSet presAssocID="{2403F0BC-6A98-45F2-B73D-C5C36EEBE20F}" presName="hierChild3" presStyleCnt="0"/>
      <dgm:spPr/>
    </dgm:pt>
    <dgm:pt modelId="{7407E6F9-79E8-4E33-B2EA-3B8528F1C376}" type="pres">
      <dgm:prSet presAssocID="{CDE8A300-E6F1-4937-80CE-FF52F55BDAB8}" presName="Name19" presStyleLbl="parChTrans1D4" presStyleIdx="2" presStyleCnt="26"/>
      <dgm:spPr/>
    </dgm:pt>
    <dgm:pt modelId="{EA90EF3E-1026-448E-A6D8-31B737F9852B}" type="pres">
      <dgm:prSet presAssocID="{19EA3A37-5E2A-4655-B6F3-147C1F2A6B7E}" presName="Name21" presStyleCnt="0"/>
      <dgm:spPr/>
    </dgm:pt>
    <dgm:pt modelId="{62BFD8F4-8728-4E4F-AF4B-4A2547F1306A}" type="pres">
      <dgm:prSet presAssocID="{19EA3A37-5E2A-4655-B6F3-147C1F2A6B7E}" presName="level2Shape" presStyleLbl="node4" presStyleIdx="2" presStyleCnt="26"/>
      <dgm:spPr/>
    </dgm:pt>
    <dgm:pt modelId="{3F47142D-3DE5-40E8-8425-A0193CF1C83F}" type="pres">
      <dgm:prSet presAssocID="{19EA3A37-5E2A-4655-B6F3-147C1F2A6B7E}" presName="hierChild3" presStyleCnt="0"/>
      <dgm:spPr/>
    </dgm:pt>
    <dgm:pt modelId="{8B37A774-48ED-4971-A263-A308A4208108}" type="pres">
      <dgm:prSet presAssocID="{93B9483A-2761-4A97-B6D3-6F02F095D494}" presName="Name19" presStyleLbl="parChTrans1D4" presStyleIdx="3" presStyleCnt="26"/>
      <dgm:spPr/>
    </dgm:pt>
    <dgm:pt modelId="{1FBFA238-A21E-43E7-A6FD-0A84B1CBD7CF}" type="pres">
      <dgm:prSet presAssocID="{953BF9A5-8AE1-49E7-83C3-3BFB2B628790}" presName="Name21" presStyleCnt="0"/>
      <dgm:spPr/>
    </dgm:pt>
    <dgm:pt modelId="{75F56EA6-4039-4EB1-94EA-291006AD362F}" type="pres">
      <dgm:prSet presAssocID="{953BF9A5-8AE1-49E7-83C3-3BFB2B628790}" presName="level2Shape" presStyleLbl="node4" presStyleIdx="3" presStyleCnt="26"/>
      <dgm:spPr/>
    </dgm:pt>
    <dgm:pt modelId="{237F4CEB-B03F-49CA-8487-70310E849065}" type="pres">
      <dgm:prSet presAssocID="{953BF9A5-8AE1-49E7-83C3-3BFB2B628790}" presName="hierChild3" presStyleCnt="0"/>
      <dgm:spPr/>
    </dgm:pt>
    <dgm:pt modelId="{0E7302ED-9CBA-4D5E-AE85-34D56992C3EF}" type="pres">
      <dgm:prSet presAssocID="{5A7C5D86-4D47-4746-9C30-8EA78F9BC806}" presName="Name19" presStyleLbl="parChTrans1D4" presStyleIdx="4" presStyleCnt="26"/>
      <dgm:spPr/>
    </dgm:pt>
    <dgm:pt modelId="{99236775-ED98-4FD4-B225-CE9118B7BD2C}" type="pres">
      <dgm:prSet presAssocID="{ABE83B4F-33ED-40D3-A54B-F042C2C571D5}" presName="Name21" presStyleCnt="0"/>
      <dgm:spPr/>
    </dgm:pt>
    <dgm:pt modelId="{8661D212-7541-4A40-B48E-30A182D7F46F}" type="pres">
      <dgm:prSet presAssocID="{ABE83B4F-33ED-40D3-A54B-F042C2C571D5}" presName="level2Shape" presStyleLbl="node4" presStyleIdx="4" presStyleCnt="26"/>
      <dgm:spPr/>
    </dgm:pt>
    <dgm:pt modelId="{36AFD6D4-7429-48A6-B9B7-2A848E33FE61}" type="pres">
      <dgm:prSet presAssocID="{ABE83B4F-33ED-40D3-A54B-F042C2C571D5}" presName="hierChild3" presStyleCnt="0"/>
      <dgm:spPr/>
    </dgm:pt>
    <dgm:pt modelId="{5ED1227A-49BF-406A-A878-65DC57CA590F}" type="pres">
      <dgm:prSet presAssocID="{1EADB9DB-CBCA-4F9F-BF84-DE332D054D64}" presName="Name19" presStyleLbl="parChTrans1D4" presStyleIdx="5" presStyleCnt="26"/>
      <dgm:spPr/>
    </dgm:pt>
    <dgm:pt modelId="{95D1A189-8141-460D-9183-F033CE2069D5}" type="pres">
      <dgm:prSet presAssocID="{B1048BC6-4AB8-4584-BBF1-0B1D86380322}" presName="Name21" presStyleCnt="0"/>
      <dgm:spPr/>
    </dgm:pt>
    <dgm:pt modelId="{C546C527-9187-47B9-87A8-3F9DA61B3976}" type="pres">
      <dgm:prSet presAssocID="{B1048BC6-4AB8-4584-BBF1-0B1D86380322}" presName="level2Shape" presStyleLbl="node4" presStyleIdx="5" presStyleCnt="26"/>
      <dgm:spPr/>
    </dgm:pt>
    <dgm:pt modelId="{8FF4EB8A-0942-4AC7-A0C1-C31AAE4A16A7}" type="pres">
      <dgm:prSet presAssocID="{B1048BC6-4AB8-4584-BBF1-0B1D86380322}" presName="hierChild3" presStyleCnt="0"/>
      <dgm:spPr/>
    </dgm:pt>
    <dgm:pt modelId="{B239D10B-2BCD-4DC5-93F2-F433CE986E79}" type="pres">
      <dgm:prSet presAssocID="{73DDBA6D-2DB2-4216-A028-1F1FF6A450D2}" presName="Name19" presStyleLbl="parChTrans1D4" presStyleIdx="6" presStyleCnt="26"/>
      <dgm:spPr/>
    </dgm:pt>
    <dgm:pt modelId="{25DE1C18-CFFD-4F45-9544-3F6EF37331A2}" type="pres">
      <dgm:prSet presAssocID="{C1514575-9AF3-41E4-AEA5-2D07408A10AC}" presName="Name21" presStyleCnt="0"/>
      <dgm:spPr/>
    </dgm:pt>
    <dgm:pt modelId="{B1BBB80D-DFCE-46BD-B1F8-B11EF39F12DC}" type="pres">
      <dgm:prSet presAssocID="{C1514575-9AF3-41E4-AEA5-2D07408A10AC}" presName="level2Shape" presStyleLbl="node4" presStyleIdx="6" presStyleCnt="26"/>
      <dgm:spPr/>
    </dgm:pt>
    <dgm:pt modelId="{B165FA74-1BDC-4B0A-A68F-3C0C5868EC94}" type="pres">
      <dgm:prSet presAssocID="{C1514575-9AF3-41E4-AEA5-2D07408A10AC}" presName="hierChild3" presStyleCnt="0"/>
      <dgm:spPr/>
    </dgm:pt>
    <dgm:pt modelId="{A4E2AFE0-5755-4285-A559-278760CE8930}" type="pres">
      <dgm:prSet presAssocID="{C81F40FF-A30E-46E4-A2C2-7B1E6214AD7D}" presName="Name19" presStyleLbl="parChTrans1D4" presStyleIdx="7" presStyleCnt="26"/>
      <dgm:spPr/>
    </dgm:pt>
    <dgm:pt modelId="{72A631FF-0D05-4B66-A7AE-3232BEF688BD}" type="pres">
      <dgm:prSet presAssocID="{7F598380-22EC-4AC6-B25F-71CE66B0A4B4}" presName="Name21" presStyleCnt="0"/>
      <dgm:spPr/>
    </dgm:pt>
    <dgm:pt modelId="{98ADA7AF-983C-49E9-96CA-83FA6F038328}" type="pres">
      <dgm:prSet presAssocID="{7F598380-22EC-4AC6-B25F-71CE66B0A4B4}" presName="level2Shape" presStyleLbl="node4" presStyleIdx="7" presStyleCnt="26"/>
      <dgm:spPr/>
    </dgm:pt>
    <dgm:pt modelId="{982841F2-527D-40B6-880A-0423F2E37D0E}" type="pres">
      <dgm:prSet presAssocID="{7F598380-22EC-4AC6-B25F-71CE66B0A4B4}" presName="hierChild3" presStyleCnt="0"/>
      <dgm:spPr/>
    </dgm:pt>
    <dgm:pt modelId="{4D8C8391-6CFE-4E5E-9F19-84C799C94737}" type="pres">
      <dgm:prSet presAssocID="{25D9577B-5963-4EB2-8F20-34AEC2228B22}" presName="Name19" presStyleLbl="parChTrans1D4" presStyleIdx="8" presStyleCnt="26"/>
      <dgm:spPr/>
    </dgm:pt>
    <dgm:pt modelId="{648E6705-FF39-4EF9-A4E9-DE1EB8E8CD00}" type="pres">
      <dgm:prSet presAssocID="{142756F8-569B-4CEC-9F4F-33F1455787A2}" presName="Name21" presStyleCnt="0"/>
      <dgm:spPr/>
    </dgm:pt>
    <dgm:pt modelId="{78683D92-D1F8-4F99-BF14-AE09A2C28D4D}" type="pres">
      <dgm:prSet presAssocID="{142756F8-569B-4CEC-9F4F-33F1455787A2}" presName="level2Shape" presStyleLbl="node4" presStyleIdx="8" presStyleCnt="26"/>
      <dgm:spPr/>
    </dgm:pt>
    <dgm:pt modelId="{8B2A0882-C014-4039-B79F-68DCF8CAE8DA}" type="pres">
      <dgm:prSet presAssocID="{142756F8-569B-4CEC-9F4F-33F1455787A2}" presName="hierChild3" presStyleCnt="0"/>
      <dgm:spPr/>
    </dgm:pt>
    <dgm:pt modelId="{2199A476-9A49-48C3-9965-FBF515966219}" type="pres">
      <dgm:prSet presAssocID="{1A82A889-5320-46B5-A31F-D3A26C62F1B1}" presName="Name19" presStyleLbl="parChTrans1D4" presStyleIdx="9" presStyleCnt="26"/>
      <dgm:spPr/>
    </dgm:pt>
    <dgm:pt modelId="{0E69FD12-2FF3-426E-9CAD-8676D02BEC62}" type="pres">
      <dgm:prSet presAssocID="{41147989-7D49-4DA4-9D02-9B08D7B1E514}" presName="Name21" presStyleCnt="0"/>
      <dgm:spPr/>
    </dgm:pt>
    <dgm:pt modelId="{D5F472A4-9C96-4C48-94B5-38D8401BA17C}" type="pres">
      <dgm:prSet presAssocID="{41147989-7D49-4DA4-9D02-9B08D7B1E514}" presName="level2Shape" presStyleLbl="node4" presStyleIdx="9" presStyleCnt="26"/>
      <dgm:spPr/>
    </dgm:pt>
    <dgm:pt modelId="{BAEC6D73-1847-46CD-9A62-2351ED4CEA7D}" type="pres">
      <dgm:prSet presAssocID="{41147989-7D49-4DA4-9D02-9B08D7B1E514}" presName="hierChild3" presStyleCnt="0"/>
      <dgm:spPr/>
    </dgm:pt>
    <dgm:pt modelId="{41236097-EC82-4596-B997-397DE3C2D5D0}" type="pres">
      <dgm:prSet presAssocID="{D1235728-F647-47CC-A764-CF3DB6DEC47E}" presName="Name19" presStyleLbl="parChTrans1D4" presStyleIdx="10" presStyleCnt="26"/>
      <dgm:spPr/>
    </dgm:pt>
    <dgm:pt modelId="{4150D77B-EA92-40E1-A2F9-79C64DD4F8D5}" type="pres">
      <dgm:prSet presAssocID="{00C98C96-8455-4E2E-95AE-1CCB0F732E3D}" presName="Name21" presStyleCnt="0"/>
      <dgm:spPr/>
    </dgm:pt>
    <dgm:pt modelId="{867F6585-E18C-475E-A0E2-C5436C588623}" type="pres">
      <dgm:prSet presAssocID="{00C98C96-8455-4E2E-95AE-1CCB0F732E3D}" presName="level2Shape" presStyleLbl="node4" presStyleIdx="10" presStyleCnt="26"/>
      <dgm:spPr/>
    </dgm:pt>
    <dgm:pt modelId="{97C40DF3-AB5C-4255-9805-0E2FFEBA4BAC}" type="pres">
      <dgm:prSet presAssocID="{00C98C96-8455-4E2E-95AE-1CCB0F732E3D}" presName="hierChild3" presStyleCnt="0"/>
      <dgm:spPr/>
    </dgm:pt>
    <dgm:pt modelId="{229181D3-66A3-47C9-8EED-DBBA247394F5}" type="pres">
      <dgm:prSet presAssocID="{9F1F9399-7710-4959-978F-4DE9107D6F1E}" presName="Name19" presStyleLbl="parChTrans1D4" presStyleIdx="11" presStyleCnt="26"/>
      <dgm:spPr/>
    </dgm:pt>
    <dgm:pt modelId="{927B9B14-A53E-4018-913F-3BD6918812FA}" type="pres">
      <dgm:prSet presAssocID="{F70EE724-DB20-47C1-8CE8-A413A4CA4253}" presName="Name21" presStyleCnt="0"/>
      <dgm:spPr/>
    </dgm:pt>
    <dgm:pt modelId="{89101596-25EE-4CF5-996A-436D9728FADB}" type="pres">
      <dgm:prSet presAssocID="{F70EE724-DB20-47C1-8CE8-A413A4CA4253}" presName="level2Shape" presStyleLbl="node4" presStyleIdx="11" presStyleCnt="26"/>
      <dgm:spPr/>
    </dgm:pt>
    <dgm:pt modelId="{03144E99-6A16-4A08-BE44-7D6A9CCE3AD8}" type="pres">
      <dgm:prSet presAssocID="{F70EE724-DB20-47C1-8CE8-A413A4CA4253}" presName="hierChild3" presStyleCnt="0"/>
      <dgm:spPr/>
    </dgm:pt>
    <dgm:pt modelId="{E691876A-AF26-4B4D-B61A-5CE90C364B90}" type="pres">
      <dgm:prSet presAssocID="{5903A2CE-4E85-48DC-B68D-222EE34F270C}" presName="Name19" presStyleLbl="parChTrans1D4" presStyleIdx="12" presStyleCnt="26"/>
      <dgm:spPr/>
    </dgm:pt>
    <dgm:pt modelId="{563A0AF1-C546-4E3A-BA88-E133087F28FE}" type="pres">
      <dgm:prSet presAssocID="{A548A208-793E-4880-A84D-FCB8C666796D}" presName="Name21" presStyleCnt="0"/>
      <dgm:spPr/>
    </dgm:pt>
    <dgm:pt modelId="{2A78F148-C77E-4A69-A6ED-B2F36EFF640D}" type="pres">
      <dgm:prSet presAssocID="{A548A208-793E-4880-A84D-FCB8C666796D}" presName="level2Shape" presStyleLbl="node4" presStyleIdx="12" presStyleCnt="26"/>
      <dgm:spPr/>
    </dgm:pt>
    <dgm:pt modelId="{D6D98DB1-CB0C-4070-89B2-E731BCBE2942}" type="pres">
      <dgm:prSet presAssocID="{A548A208-793E-4880-A84D-FCB8C666796D}" presName="hierChild3" presStyleCnt="0"/>
      <dgm:spPr/>
    </dgm:pt>
    <dgm:pt modelId="{7F043B27-30D2-49EC-B967-1BC42F36DA7A}" type="pres">
      <dgm:prSet presAssocID="{B16A21C3-5ED4-4B49-97BB-6717FA698901}" presName="Name19" presStyleLbl="parChTrans1D4" presStyleIdx="13" presStyleCnt="26"/>
      <dgm:spPr/>
    </dgm:pt>
    <dgm:pt modelId="{DB6706C9-6C59-4C51-A714-AF91769BC3BD}" type="pres">
      <dgm:prSet presAssocID="{759621CB-6DDB-44FB-A36F-C31E4283CD5A}" presName="Name21" presStyleCnt="0"/>
      <dgm:spPr/>
    </dgm:pt>
    <dgm:pt modelId="{9C1FFA75-A216-4376-8654-173C874E0CD7}" type="pres">
      <dgm:prSet presAssocID="{759621CB-6DDB-44FB-A36F-C31E4283CD5A}" presName="level2Shape" presStyleLbl="node4" presStyleIdx="13" presStyleCnt="26" custLinFactNeighborX="-6304"/>
      <dgm:spPr/>
    </dgm:pt>
    <dgm:pt modelId="{98DE66E1-D5B7-464D-A784-BD6362DE4DAD}" type="pres">
      <dgm:prSet presAssocID="{759621CB-6DDB-44FB-A36F-C31E4283CD5A}" presName="hierChild3" presStyleCnt="0"/>
      <dgm:spPr/>
    </dgm:pt>
    <dgm:pt modelId="{3616989F-1811-436E-A179-907E29C784C8}" type="pres">
      <dgm:prSet presAssocID="{FD98A28A-862F-4241-ADCC-312130EDFB77}" presName="Name19" presStyleLbl="parChTrans1D3" presStyleIdx="1" presStyleCnt="5"/>
      <dgm:spPr/>
    </dgm:pt>
    <dgm:pt modelId="{6F2E190A-2C2A-4242-B21F-6520F3256A4B}" type="pres">
      <dgm:prSet presAssocID="{856A3CBE-4BAF-49B3-B3E5-15A7A9F88C22}" presName="Name21" presStyleCnt="0"/>
      <dgm:spPr/>
    </dgm:pt>
    <dgm:pt modelId="{1B799FB9-3B22-4A81-A01F-9D641085F430}" type="pres">
      <dgm:prSet presAssocID="{856A3CBE-4BAF-49B3-B3E5-15A7A9F88C22}" presName="level2Shape" presStyleLbl="node3" presStyleIdx="1" presStyleCnt="5"/>
      <dgm:spPr/>
    </dgm:pt>
    <dgm:pt modelId="{58C0D56F-3800-4CAA-A462-FE7CAC2A15F1}" type="pres">
      <dgm:prSet presAssocID="{856A3CBE-4BAF-49B3-B3E5-15A7A9F88C22}" presName="hierChild3" presStyleCnt="0"/>
      <dgm:spPr/>
    </dgm:pt>
    <dgm:pt modelId="{29659839-7011-48D1-915E-FCE6CCF3EDFF}" type="pres">
      <dgm:prSet presAssocID="{EE15B17D-5A67-41CD-869B-80FDD9B9FBFA}" presName="Name19" presStyleLbl="parChTrans1D4" presStyleIdx="14" presStyleCnt="26"/>
      <dgm:spPr/>
    </dgm:pt>
    <dgm:pt modelId="{2510AB77-FFBD-4D77-AC0F-F0641CB94C6D}" type="pres">
      <dgm:prSet presAssocID="{124A6989-6122-4881-BA30-160A40FD54D3}" presName="Name21" presStyleCnt="0"/>
      <dgm:spPr/>
    </dgm:pt>
    <dgm:pt modelId="{5A0E40DC-9A0F-464A-9CAF-3E31F73595D6}" type="pres">
      <dgm:prSet presAssocID="{124A6989-6122-4881-BA30-160A40FD54D3}" presName="level2Shape" presStyleLbl="node4" presStyleIdx="14" presStyleCnt="26"/>
      <dgm:spPr/>
    </dgm:pt>
    <dgm:pt modelId="{A7E29E3F-4FA0-43D2-8961-FE26F310A062}" type="pres">
      <dgm:prSet presAssocID="{124A6989-6122-4881-BA30-160A40FD54D3}" presName="hierChild3" presStyleCnt="0"/>
      <dgm:spPr/>
    </dgm:pt>
    <dgm:pt modelId="{3F7BC1C2-F305-4964-991D-7E5BC20BD78C}" type="pres">
      <dgm:prSet presAssocID="{CD35C33C-EC5E-47AB-A435-A3F3AC459325}" presName="Name19" presStyleLbl="parChTrans1D4" presStyleIdx="15" presStyleCnt="26"/>
      <dgm:spPr/>
    </dgm:pt>
    <dgm:pt modelId="{0B330053-237F-4ABE-AE2E-90AA8A96FE87}" type="pres">
      <dgm:prSet presAssocID="{F40B0C07-8426-4C86-9242-E78334A7F32C}" presName="Name21" presStyleCnt="0"/>
      <dgm:spPr/>
    </dgm:pt>
    <dgm:pt modelId="{0C5069A6-0214-4778-BFCD-01812EFED944}" type="pres">
      <dgm:prSet presAssocID="{F40B0C07-8426-4C86-9242-E78334A7F32C}" presName="level2Shape" presStyleLbl="node4" presStyleIdx="15" presStyleCnt="26"/>
      <dgm:spPr/>
    </dgm:pt>
    <dgm:pt modelId="{2D909179-4F8B-4E1A-8D75-14CAEB4B378B}" type="pres">
      <dgm:prSet presAssocID="{F40B0C07-8426-4C86-9242-E78334A7F32C}" presName="hierChild3" presStyleCnt="0"/>
      <dgm:spPr/>
    </dgm:pt>
    <dgm:pt modelId="{B5BE8D8F-0444-4B62-B3DE-044606E15AAB}" type="pres">
      <dgm:prSet presAssocID="{5E74C328-52C7-4320-A930-BBC24A99E91D}" presName="Name19" presStyleLbl="parChTrans1D4" presStyleIdx="16" presStyleCnt="26"/>
      <dgm:spPr/>
    </dgm:pt>
    <dgm:pt modelId="{32D4F054-A839-4673-9C02-531FE8483969}" type="pres">
      <dgm:prSet presAssocID="{C82F8EB0-F501-4F1A-9CFC-0D70E59CA8BD}" presName="Name21" presStyleCnt="0"/>
      <dgm:spPr/>
    </dgm:pt>
    <dgm:pt modelId="{AC0CEC24-6F37-42F0-B7E9-F7D8E0A98F39}" type="pres">
      <dgm:prSet presAssocID="{C82F8EB0-F501-4F1A-9CFC-0D70E59CA8BD}" presName="level2Shape" presStyleLbl="node4" presStyleIdx="16" presStyleCnt="26"/>
      <dgm:spPr/>
    </dgm:pt>
    <dgm:pt modelId="{EE6EECA2-6871-4DA4-B3F3-CE0BA360EAFD}" type="pres">
      <dgm:prSet presAssocID="{C82F8EB0-F501-4F1A-9CFC-0D70E59CA8BD}" presName="hierChild3" presStyleCnt="0"/>
      <dgm:spPr/>
    </dgm:pt>
    <dgm:pt modelId="{64D1469D-CE97-4D5D-B7B4-D74123969B0B}" type="pres">
      <dgm:prSet presAssocID="{57D959D1-7775-4F07-89F3-52C775321E5F}" presName="Name19" presStyleLbl="parChTrans1D4" presStyleIdx="17" presStyleCnt="26"/>
      <dgm:spPr/>
    </dgm:pt>
    <dgm:pt modelId="{8E83CC6C-C68D-4FF8-9A75-BB3BB9FCC340}" type="pres">
      <dgm:prSet presAssocID="{0AAC65B5-355A-4EB3-9010-ADD698DBE588}" presName="Name21" presStyleCnt="0"/>
      <dgm:spPr/>
    </dgm:pt>
    <dgm:pt modelId="{3EF34847-E480-4842-A767-CA79F4D899C0}" type="pres">
      <dgm:prSet presAssocID="{0AAC65B5-355A-4EB3-9010-ADD698DBE588}" presName="level2Shape" presStyleLbl="node4" presStyleIdx="17" presStyleCnt="26"/>
      <dgm:spPr/>
    </dgm:pt>
    <dgm:pt modelId="{A9E5E1A4-D8B1-4859-AD82-FA5ECF0367A6}" type="pres">
      <dgm:prSet presAssocID="{0AAC65B5-355A-4EB3-9010-ADD698DBE588}" presName="hierChild3" presStyleCnt="0"/>
      <dgm:spPr/>
    </dgm:pt>
    <dgm:pt modelId="{5BC1CFAB-813C-409D-82E6-3BC6F75E81D2}" type="pres">
      <dgm:prSet presAssocID="{A0536183-E96F-4788-ADA3-0A38CF60CFFB}" presName="Name19" presStyleLbl="parChTrans1D4" presStyleIdx="18" presStyleCnt="26"/>
      <dgm:spPr/>
    </dgm:pt>
    <dgm:pt modelId="{9FD0D80D-AF97-4732-B2A2-6D0385130CFC}" type="pres">
      <dgm:prSet presAssocID="{1590597C-CE3D-40A7-BACF-F4EBE797B4BB}" presName="Name21" presStyleCnt="0"/>
      <dgm:spPr/>
    </dgm:pt>
    <dgm:pt modelId="{AE3301AD-6CF6-4BDC-903B-3613075F936D}" type="pres">
      <dgm:prSet presAssocID="{1590597C-CE3D-40A7-BACF-F4EBE797B4BB}" presName="level2Shape" presStyleLbl="node4" presStyleIdx="18" presStyleCnt="26"/>
      <dgm:spPr/>
    </dgm:pt>
    <dgm:pt modelId="{11D5E503-D599-46A3-8E58-A2C77E70CC2E}" type="pres">
      <dgm:prSet presAssocID="{1590597C-CE3D-40A7-BACF-F4EBE797B4BB}" presName="hierChild3" presStyleCnt="0"/>
      <dgm:spPr/>
    </dgm:pt>
    <dgm:pt modelId="{4815BFA1-6A5E-4F1A-AFCD-C5C7B21A3715}" type="pres">
      <dgm:prSet presAssocID="{0D2C300F-C4AE-491D-81A7-AC5D2C2315F9}" presName="Name19" presStyleLbl="parChTrans1D4" presStyleIdx="19" presStyleCnt="26"/>
      <dgm:spPr/>
    </dgm:pt>
    <dgm:pt modelId="{21AB1D8C-C874-47FA-83E5-52F40975E5C4}" type="pres">
      <dgm:prSet presAssocID="{00CD2B46-8B36-41DD-9AE1-1788A464BD4A}" presName="Name21" presStyleCnt="0"/>
      <dgm:spPr/>
    </dgm:pt>
    <dgm:pt modelId="{52A395DD-18DE-4E22-8851-BCF82749139E}" type="pres">
      <dgm:prSet presAssocID="{00CD2B46-8B36-41DD-9AE1-1788A464BD4A}" presName="level2Shape" presStyleLbl="node4" presStyleIdx="19" presStyleCnt="26"/>
      <dgm:spPr/>
    </dgm:pt>
    <dgm:pt modelId="{BA994D46-EFA2-4F01-BD12-FE119F345F7E}" type="pres">
      <dgm:prSet presAssocID="{00CD2B46-8B36-41DD-9AE1-1788A464BD4A}" presName="hierChild3" presStyleCnt="0"/>
      <dgm:spPr/>
    </dgm:pt>
    <dgm:pt modelId="{862B841E-0BD7-4322-B301-B0F58F314594}" type="pres">
      <dgm:prSet presAssocID="{5C5C8252-C750-4284-BE01-002C509135EF}" presName="Name19" presStyleLbl="parChTrans1D4" presStyleIdx="20" presStyleCnt="26"/>
      <dgm:spPr/>
    </dgm:pt>
    <dgm:pt modelId="{DDE9767A-4642-4375-A1E0-9915993EBE72}" type="pres">
      <dgm:prSet presAssocID="{5F61D34E-4DB0-442C-AF88-F1AA1B46B6C6}" presName="Name21" presStyleCnt="0"/>
      <dgm:spPr/>
    </dgm:pt>
    <dgm:pt modelId="{63883999-E2E8-4F8D-BBEF-FD1954F8B581}" type="pres">
      <dgm:prSet presAssocID="{5F61D34E-4DB0-442C-AF88-F1AA1B46B6C6}" presName="level2Shape" presStyleLbl="node4" presStyleIdx="20" presStyleCnt="26"/>
      <dgm:spPr/>
    </dgm:pt>
    <dgm:pt modelId="{AEBEF862-FD1A-4B6B-AD48-04C91B8B6E6D}" type="pres">
      <dgm:prSet presAssocID="{5F61D34E-4DB0-442C-AF88-F1AA1B46B6C6}" presName="hierChild3" presStyleCnt="0"/>
      <dgm:spPr/>
    </dgm:pt>
    <dgm:pt modelId="{7D941559-0AFE-49B8-A473-2CAE75C2AF38}" type="pres">
      <dgm:prSet presAssocID="{D206DC6D-9599-41B4-99C5-24822CA263BC}" presName="Name19" presStyleLbl="parChTrans1D2" presStyleIdx="1" presStyleCnt="2"/>
      <dgm:spPr/>
    </dgm:pt>
    <dgm:pt modelId="{BE9912BC-E873-4543-AFFF-3EF06D931053}" type="pres">
      <dgm:prSet presAssocID="{4F44790F-FAB0-46F0-9345-31C5BC6170EC}" presName="Name21" presStyleCnt="0"/>
      <dgm:spPr/>
    </dgm:pt>
    <dgm:pt modelId="{8E589EE8-E88F-4324-AF46-D9D1274633D8}" type="pres">
      <dgm:prSet presAssocID="{4F44790F-FAB0-46F0-9345-31C5BC6170EC}" presName="level2Shape" presStyleLbl="node2" presStyleIdx="1" presStyleCnt="2"/>
      <dgm:spPr/>
    </dgm:pt>
    <dgm:pt modelId="{1314622B-5A17-418E-BA19-73069FB289C7}" type="pres">
      <dgm:prSet presAssocID="{4F44790F-FAB0-46F0-9345-31C5BC6170EC}" presName="hierChild3" presStyleCnt="0"/>
      <dgm:spPr/>
    </dgm:pt>
    <dgm:pt modelId="{15AD207D-9454-4ADE-82C3-E5BC3BE66DBF}" type="pres">
      <dgm:prSet presAssocID="{E43F413E-C033-4517-AA4A-E3D4340AB851}" presName="Name19" presStyleLbl="parChTrans1D3" presStyleIdx="2" presStyleCnt="5"/>
      <dgm:spPr/>
    </dgm:pt>
    <dgm:pt modelId="{AB875516-91E9-4141-8C81-CB558BB2C506}" type="pres">
      <dgm:prSet presAssocID="{8E96D6CB-1EC7-4C6D-9D67-8144902E3D50}" presName="Name21" presStyleCnt="0"/>
      <dgm:spPr/>
    </dgm:pt>
    <dgm:pt modelId="{32D9CD78-7FCB-4710-906C-EDDC637641F2}" type="pres">
      <dgm:prSet presAssocID="{8E96D6CB-1EC7-4C6D-9D67-8144902E3D50}" presName="level2Shape" presStyleLbl="node3" presStyleIdx="2" presStyleCnt="5"/>
      <dgm:spPr/>
    </dgm:pt>
    <dgm:pt modelId="{DA4DC11E-B5CA-49ED-9012-ED19CDB83346}" type="pres">
      <dgm:prSet presAssocID="{8E96D6CB-1EC7-4C6D-9D67-8144902E3D50}" presName="hierChild3" presStyleCnt="0"/>
      <dgm:spPr/>
    </dgm:pt>
    <dgm:pt modelId="{92ADCADC-3CBD-4F0F-898C-E0247D8302D2}" type="pres">
      <dgm:prSet presAssocID="{C382CD53-E0C3-4EFB-BB80-5761F9CCA28E}" presName="Name19" presStyleLbl="parChTrans1D4" presStyleIdx="21" presStyleCnt="26"/>
      <dgm:spPr/>
    </dgm:pt>
    <dgm:pt modelId="{34F2A206-B6AD-4EFF-BF49-BFF4F2161616}" type="pres">
      <dgm:prSet presAssocID="{112C486D-0C63-4151-BECB-2B0C9BAB1DEB}" presName="Name21" presStyleCnt="0"/>
      <dgm:spPr/>
    </dgm:pt>
    <dgm:pt modelId="{CF245C05-B20F-4454-85E7-524A2D25DAA2}" type="pres">
      <dgm:prSet presAssocID="{112C486D-0C63-4151-BECB-2B0C9BAB1DEB}" presName="level2Shape" presStyleLbl="node4" presStyleIdx="21" presStyleCnt="26"/>
      <dgm:spPr/>
    </dgm:pt>
    <dgm:pt modelId="{B1664810-EDD3-4623-BEDA-1A2EEEE5CF2B}" type="pres">
      <dgm:prSet presAssocID="{112C486D-0C63-4151-BECB-2B0C9BAB1DEB}" presName="hierChild3" presStyleCnt="0"/>
      <dgm:spPr/>
    </dgm:pt>
    <dgm:pt modelId="{A10873E3-5533-4072-A01D-9958E6DAC563}" type="pres">
      <dgm:prSet presAssocID="{5EF1BDCA-4F7F-4784-9F50-EC16EE258902}" presName="Name19" presStyleLbl="parChTrans1D4" presStyleIdx="22" presStyleCnt="26"/>
      <dgm:spPr/>
    </dgm:pt>
    <dgm:pt modelId="{B9879C86-8E86-408C-B917-BD02AB18850A}" type="pres">
      <dgm:prSet presAssocID="{CCFEE8BC-6CDE-45D7-8678-E12D091B2A93}" presName="Name21" presStyleCnt="0"/>
      <dgm:spPr/>
    </dgm:pt>
    <dgm:pt modelId="{7EE8E757-2405-4891-BF2D-75C09D5E5DCE}" type="pres">
      <dgm:prSet presAssocID="{CCFEE8BC-6CDE-45D7-8678-E12D091B2A93}" presName="level2Shape" presStyleLbl="node4" presStyleIdx="22" presStyleCnt="26"/>
      <dgm:spPr/>
    </dgm:pt>
    <dgm:pt modelId="{096D85E9-317A-45EB-8B58-413AA6F90109}" type="pres">
      <dgm:prSet presAssocID="{CCFEE8BC-6CDE-45D7-8678-E12D091B2A93}" presName="hierChild3" presStyleCnt="0"/>
      <dgm:spPr/>
    </dgm:pt>
    <dgm:pt modelId="{3072DCF3-9704-4037-8128-94DCABF8CF27}" type="pres">
      <dgm:prSet presAssocID="{01910475-8010-47DB-8F58-6EE829259F16}" presName="Name19" presStyleLbl="parChTrans1D3" presStyleIdx="3" presStyleCnt="5"/>
      <dgm:spPr/>
    </dgm:pt>
    <dgm:pt modelId="{BDEA47B5-E8BE-464F-8BB7-A5AB268DD243}" type="pres">
      <dgm:prSet presAssocID="{8C34A49C-F437-4876-9241-AAC6E3AC0896}" presName="Name21" presStyleCnt="0"/>
      <dgm:spPr/>
    </dgm:pt>
    <dgm:pt modelId="{0F34988B-5236-4A79-AFC2-3593A7F53796}" type="pres">
      <dgm:prSet presAssocID="{8C34A49C-F437-4876-9241-AAC6E3AC0896}" presName="level2Shape" presStyleLbl="node3" presStyleIdx="3" presStyleCnt="5"/>
      <dgm:spPr/>
    </dgm:pt>
    <dgm:pt modelId="{09CDB5C5-DBB0-4D0F-842B-E0DF17F6FE77}" type="pres">
      <dgm:prSet presAssocID="{8C34A49C-F437-4876-9241-AAC6E3AC0896}" presName="hierChild3" presStyleCnt="0"/>
      <dgm:spPr/>
    </dgm:pt>
    <dgm:pt modelId="{2AE69B29-A7F7-4CA3-9803-381AE0FEED9E}" type="pres">
      <dgm:prSet presAssocID="{6ECDAFBF-95BD-4B33-8886-9C2A105E5692}" presName="Name19" presStyleLbl="parChTrans1D4" presStyleIdx="23" presStyleCnt="26"/>
      <dgm:spPr/>
    </dgm:pt>
    <dgm:pt modelId="{678C95B2-C85A-4EA9-84F1-182E253D5FA5}" type="pres">
      <dgm:prSet presAssocID="{5E475877-A5FA-4417-83D7-9D197A388777}" presName="Name21" presStyleCnt="0"/>
      <dgm:spPr/>
    </dgm:pt>
    <dgm:pt modelId="{7572B1DE-8C6D-432F-AD03-0CEDE292D01E}" type="pres">
      <dgm:prSet presAssocID="{5E475877-A5FA-4417-83D7-9D197A388777}" presName="level2Shape" presStyleLbl="node4" presStyleIdx="23" presStyleCnt="26"/>
      <dgm:spPr/>
    </dgm:pt>
    <dgm:pt modelId="{2A6D92B4-7760-47EF-B47C-C7596DC489DD}" type="pres">
      <dgm:prSet presAssocID="{5E475877-A5FA-4417-83D7-9D197A388777}" presName="hierChild3" presStyleCnt="0"/>
      <dgm:spPr/>
    </dgm:pt>
    <dgm:pt modelId="{6BB1FFFF-BE60-4FBA-BF17-F2BCC904A049}" type="pres">
      <dgm:prSet presAssocID="{CA6DE45C-8066-4532-B931-DDD2E2ED1DE8}" presName="Name19" presStyleLbl="parChTrans1D4" presStyleIdx="24" presStyleCnt="26"/>
      <dgm:spPr/>
    </dgm:pt>
    <dgm:pt modelId="{3B3021EA-B765-472C-90A8-D70B5533489A}" type="pres">
      <dgm:prSet presAssocID="{654A0DA4-2B1F-4496-AE77-8213EB09EF5C}" presName="Name21" presStyleCnt="0"/>
      <dgm:spPr/>
    </dgm:pt>
    <dgm:pt modelId="{B03C0FC3-575C-4A4F-8C76-4DD7911E3732}" type="pres">
      <dgm:prSet presAssocID="{654A0DA4-2B1F-4496-AE77-8213EB09EF5C}" presName="level2Shape" presStyleLbl="node4" presStyleIdx="24" presStyleCnt="26"/>
      <dgm:spPr/>
    </dgm:pt>
    <dgm:pt modelId="{A83D8BC7-C119-4C82-83C1-E6C0EE325C22}" type="pres">
      <dgm:prSet presAssocID="{654A0DA4-2B1F-4496-AE77-8213EB09EF5C}" presName="hierChild3" presStyleCnt="0"/>
      <dgm:spPr/>
    </dgm:pt>
    <dgm:pt modelId="{83E8B3B5-DD94-4186-AD46-EB0DD6CC5ACB}" type="pres">
      <dgm:prSet presAssocID="{209C9BFF-9385-4C02-8AB1-7CD0035D9519}" presName="Name19" presStyleLbl="parChTrans1D4" presStyleIdx="25" presStyleCnt="26"/>
      <dgm:spPr/>
    </dgm:pt>
    <dgm:pt modelId="{1A35A589-30A0-486A-82B8-A45F717FF638}" type="pres">
      <dgm:prSet presAssocID="{F2BDBA2C-4414-4521-AFBF-D0F07F8CCD66}" presName="Name21" presStyleCnt="0"/>
      <dgm:spPr/>
    </dgm:pt>
    <dgm:pt modelId="{C95A2834-60C7-4B2A-A4F8-27C596902062}" type="pres">
      <dgm:prSet presAssocID="{F2BDBA2C-4414-4521-AFBF-D0F07F8CCD66}" presName="level2Shape" presStyleLbl="node4" presStyleIdx="25" presStyleCnt="26" custLinFactNeighborX="-7880"/>
      <dgm:spPr/>
    </dgm:pt>
    <dgm:pt modelId="{9EFA65AD-1CF5-4148-ACB0-52001DAF0301}" type="pres">
      <dgm:prSet presAssocID="{F2BDBA2C-4414-4521-AFBF-D0F07F8CCD66}" presName="hierChild3" presStyleCnt="0"/>
      <dgm:spPr/>
    </dgm:pt>
    <dgm:pt modelId="{515D6FE2-DBE0-4841-8E06-FC434251EBDD}" type="pres">
      <dgm:prSet presAssocID="{4FD5679B-0372-46ED-A69E-9369161622E7}" presName="Name19" presStyleLbl="parChTrans1D3" presStyleIdx="4" presStyleCnt="5"/>
      <dgm:spPr/>
    </dgm:pt>
    <dgm:pt modelId="{5FB18FEC-A989-4418-89E5-87004AD21936}" type="pres">
      <dgm:prSet presAssocID="{032D6B12-F2E8-4DC5-BDA5-168BFCE80A69}" presName="Name21" presStyleCnt="0"/>
      <dgm:spPr/>
    </dgm:pt>
    <dgm:pt modelId="{45EA8C52-AE99-49E8-ACFA-F1720B83A766}" type="pres">
      <dgm:prSet presAssocID="{032D6B12-F2E8-4DC5-BDA5-168BFCE80A69}" presName="level2Shape" presStyleLbl="node3" presStyleIdx="4" presStyleCnt="5"/>
      <dgm:spPr/>
    </dgm:pt>
    <dgm:pt modelId="{FCBABC50-9A0B-4F80-9743-96E5E15D7629}" type="pres">
      <dgm:prSet presAssocID="{032D6B12-F2E8-4DC5-BDA5-168BFCE80A69}" presName="hierChild3" presStyleCnt="0"/>
      <dgm:spPr/>
    </dgm:pt>
    <dgm:pt modelId="{66179D51-721E-434A-A5AF-B48B3698D050}" type="pres">
      <dgm:prSet presAssocID="{CAC40AAC-9F8C-49DF-853B-F62D73072EE1}" presName="bgShapesFlow" presStyleCnt="0"/>
      <dgm:spPr/>
    </dgm:pt>
  </dgm:ptLst>
  <dgm:cxnLst>
    <dgm:cxn modelId="{82230B00-B9C1-4FE6-966F-CD65AABF82C6}" srcId="{8E96D6CB-1EC7-4C6D-9D67-8144902E3D50}" destId="{112C486D-0C63-4151-BECB-2B0C9BAB1DEB}" srcOrd="0" destOrd="0" parTransId="{C382CD53-E0C3-4EFB-BB80-5761F9CCA28E}" sibTransId="{662FA9C7-F588-4A8E-B0A3-93A9C61E1566}"/>
    <dgm:cxn modelId="{4D7E9F02-2B05-47B9-9A9C-E190DA2819BF}" type="presOf" srcId="{3A1647F3-EC20-4529-BC12-CED30FDA5AF5}" destId="{7C256DF3-229C-43A7-BB15-64B149798AA5}" srcOrd="0" destOrd="0" presId="urn:microsoft.com/office/officeart/2005/8/layout/hierarchy6"/>
    <dgm:cxn modelId="{8954EB05-5947-49EA-AD36-633A04270A54}" srcId="{0AAC65B5-355A-4EB3-9010-ADD698DBE588}" destId="{00CD2B46-8B36-41DD-9AE1-1788A464BD4A}" srcOrd="1" destOrd="0" parTransId="{0D2C300F-C4AE-491D-81A7-AC5D2C2315F9}" sibTransId="{7ABF11C3-6370-47EA-B449-9B8273810875}"/>
    <dgm:cxn modelId="{80BCA008-A293-46B6-A144-474C9529533A}" type="presOf" srcId="{7F598380-22EC-4AC6-B25F-71CE66B0A4B4}" destId="{98ADA7AF-983C-49E9-96CA-83FA6F038328}" srcOrd="0" destOrd="0" presId="urn:microsoft.com/office/officeart/2005/8/layout/hierarchy6"/>
    <dgm:cxn modelId="{C0C18C0A-4786-435B-A1BF-72F5AF8EEC11}" srcId="{BF41756A-6B4B-434B-8628-2574CE58B9B6}" destId="{9CB9B82C-2B2C-4604-878E-4859CE709A0D}" srcOrd="0" destOrd="0" parTransId="{B019B97E-82A3-4844-A4D4-ACBF2C59AEBF}" sibTransId="{F7A3E844-B860-4921-A5AA-13D159767819}"/>
    <dgm:cxn modelId="{B45FBB0B-FAD0-49FD-99B0-A442EE116143}" type="presOf" srcId="{2403F0BC-6A98-45F2-B73D-C5C36EEBE20F}" destId="{CD1DE5B9-431B-44CE-8D1F-B537FCDE7B33}" srcOrd="0" destOrd="0" presId="urn:microsoft.com/office/officeart/2005/8/layout/hierarchy6"/>
    <dgm:cxn modelId="{EFCB060F-E774-4715-990D-AADBDB6BFF62}" srcId="{41147989-7D49-4DA4-9D02-9B08D7B1E514}" destId="{F70EE724-DB20-47C1-8CE8-A413A4CA4253}" srcOrd="1" destOrd="0" parTransId="{9F1F9399-7710-4959-978F-4DE9107D6F1E}" sibTransId="{1445D2C6-69DD-4C5C-BB41-F8560D3DDC59}"/>
    <dgm:cxn modelId="{71FC4010-1DFC-4BD6-9EC8-3CFB089DD44B}" type="presOf" srcId="{032D6B12-F2E8-4DC5-BDA5-168BFCE80A69}" destId="{45EA8C52-AE99-49E8-ACFA-F1720B83A766}" srcOrd="0" destOrd="0" presId="urn:microsoft.com/office/officeart/2005/8/layout/hierarchy6"/>
    <dgm:cxn modelId="{F4FC0412-C39D-448B-B127-01982EA4E831}" type="presOf" srcId="{8C34A49C-F437-4876-9241-AAC6E3AC0896}" destId="{0F34988B-5236-4A79-AFC2-3593A7F53796}" srcOrd="0" destOrd="0" presId="urn:microsoft.com/office/officeart/2005/8/layout/hierarchy6"/>
    <dgm:cxn modelId="{29E09015-92A2-4583-A96B-20FA346A0D61}" type="presOf" srcId="{C81F40FF-A30E-46E4-A2C2-7B1E6214AD7D}" destId="{A4E2AFE0-5755-4285-A559-278760CE8930}" srcOrd="0" destOrd="0" presId="urn:microsoft.com/office/officeart/2005/8/layout/hierarchy6"/>
    <dgm:cxn modelId="{A4F2C119-79BF-4847-8A40-D6EFC5671A84}" srcId="{8C34A49C-F437-4876-9241-AAC6E3AC0896}" destId="{5E475877-A5FA-4417-83D7-9D197A388777}" srcOrd="0" destOrd="0" parTransId="{6ECDAFBF-95BD-4B33-8886-9C2A105E5692}" sibTransId="{998B5C1D-5143-446D-BA59-CE4081603702}"/>
    <dgm:cxn modelId="{B592881B-4872-41E5-ADA2-F8ED68494EA7}" srcId="{124A6989-6122-4881-BA30-160A40FD54D3}" destId="{C82F8EB0-F501-4F1A-9CFC-0D70E59CA8BD}" srcOrd="1" destOrd="0" parTransId="{5E74C328-52C7-4320-A930-BBC24A99E91D}" sibTransId="{DCFE17B6-3DF9-48B4-84A5-5F35A896C82D}"/>
    <dgm:cxn modelId="{BEB86821-0CBF-4280-AF16-8FF28C19CE8D}" type="presOf" srcId="{1A82A889-5320-46B5-A31F-D3A26C62F1B1}" destId="{2199A476-9A49-48C3-9965-FBF515966219}" srcOrd="0" destOrd="0" presId="urn:microsoft.com/office/officeart/2005/8/layout/hierarchy6"/>
    <dgm:cxn modelId="{0B333222-292A-4FE8-A2F0-C2198AF16327}" srcId="{4F44790F-FAB0-46F0-9345-31C5BC6170EC}" destId="{8C34A49C-F437-4876-9241-AAC6E3AC0896}" srcOrd="1" destOrd="0" parTransId="{01910475-8010-47DB-8F58-6EE829259F16}" sibTransId="{D9E442F5-14A6-48FB-8854-861B1D38CE5E}"/>
    <dgm:cxn modelId="{66334F22-9FC8-4014-A71F-4C9C89AC61BA}" srcId="{19EA3A37-5E2A-4655-B6F3-147C1F2A6B7E}" destId="{953BF9A5-8AE1-49E7-83C3-3BFB2B628790}" srcOrd="0" destOrd="0" parTransId="{93B9483A-2761-4A97-B6D3-6F02F095D494}" sibTransId="{40340AFA-DA16-4709-B6A6-79D3BD4A7920}"/>
    <dgm:cxn modelId="{C7A33724-D6D1-4CCD-BA16-5E303AFB6356}" type="presOf" srcId="{CD35C33C-EC5E-47AB-A435-A3F3AC459325}" destId="{3F7BC1C2-F305-4964-991D-7E5BC20BD78C}" srcOrd="0" destOrd="0" presId="urn:microsoft.com/office/officeart/2005/8/layout/hierarchy6"/>
    <dgm:cxn modelId="{4A435126-D801-44D1-873E-E4DFFE4042E0}" type="presOf" srcId="{3BFC7847-6935-40D1-BB66-52298FF9EFC7}" destId="{467CC950-1CA0-4CF5-8349-E778949F1AEE}" srcOrd="0" destOrd="0" presId="urn:microsoft.com/office/officeart/2005/8/layout/hierarchy6"/>
    <dgm:cxn modelId="{5ADE332E-3DF7-433A-ABB1-9E7E52800109}" srcId="{4F44790F-FAB0-46F0-9345-31C5BC6170EC}" destId="{032D6B12-F2E8-4DC5-BDA5-168BFCE80A69}" srcOrd="2" destOrd="0" parTransId="{4FD5679B-0372-46ED-A69E-9369161622E7}" sibTransId="{454ABEA4-6E2D-44F9-BC22-47CE12B101E8}"/>
    <dgm:cxn modelId="{35B3182F-E5B8-4A55-AE04-CA447243E32F}" type="presOf" srcId="{856A3CBE-4BAF-49B3-B3E5-15A7A9F88C22}" destId="{1B799FB9-3B22-4A81-A01F-9D641085F430}" srcOrd="0" destOrd="0" presId="urn:microsoft.com/office/officeart/2005/8/layout/hierarchy6"/>
    <dgm:cxn modelId="{38D7CE34-56A3-4875-B98C-48AF0E670CB3}" type="presOf" srcId="{C82F8EB0-F501-4F1A-9CFC-0D70E59CA8BD}" destId="{AC0CEC24-6F37-42F0-B7E9-F7D8E0A98F39}" srcOrd="0" destOrd="0" presId="urn:microsoft.com/office/officeart/2005/8/layout/hierarchy6"/>
    <dgm:cxn modelId="{E566683A-FCD2-4EAF-9247-A96079FC8078}" type="presOf" srcId="{00CD2B46-8B36-41DD-9AE1-1788A464BD4A}" destId="{52A395DD-18DE-4E22-8851-BCF82749139E}" srcOrd="0" destOrd="0" presId="urn:microsoft.com/office/officeart/2005/8/layout/hierarchy6"/>
    <dgm:cxn modelId="{8D6CCD3A-9218-4FDE-BD3D-600F5C690FCB}" srcId="{41147989-7D49-4DA4-9D02-9B08D7B1E514}" destId="{00C98C96-8455-4E2E-95AE-1CCB0F732E3D}" srcOrd="0" destOrd="0" parTransId="{D1235728-F647-47CC-A764-CF3DB6DEC47E}" sibTransId="{1EAC9B24-CF22-473E-9A6A-1849680D9E6A}"/>
    <dgm:cxn modelId="{508F223E-A1B4-46C1-82BA-FD1C188E0CE2}" type="presOf" srcId="{B019B97E-82A3-4844-A4D4-ACBF2C59AEBF}" destId="{E20B8771-8CD9-4E92-8923-DD399A790143}" srcOrd="0" destOrd="0" presId="urn:microsoft.com/office/officeart/2005/8/layout/hierarchy6"/>
    <dgm:cxn modelId="{4C64513F-119D-4152-96CF-A67C00C60723}" type="presOf" srcId="{93B9483A-2761-4A97-B6D3-6F02F095D494}" destId="{8B37A774-48ED-4971-A263-A308A4208108}" srcOrd="0" destOrd="0" presId="urn:microsoft.com/office/officeart/2005/8/layout/hierarchy6"/>
    <dgm:cxn modelId="{F28C933F-2E10-417B-9E38-6BE72D4B9FCE}" srcId="{3BFC7847-6935-40D1-BB66-52298FF9EFC7}" destId="{19EA3A37-5E2A-4655-B6F3-147C1F2A6B7E}" srcOrd="1" destOrd="0" parTransId="{CDE8A300-E6F1-4937-80CE-FF52F55BDAB8}" sibTransId="{A2CD8FD0-28DE-400A-BB5D-9F6BD6D56FBC}"/>
    <dgm:cxn modelId="{4FC12C5D-78A8-4658-AF9E-4B79194BAB31}" type="presOf" srcId="{F40B0C07-8426-4C86-9242-E78334A7F32C}" destId="{0C5069A6-0214-4778-BFCD-01812EFED944}" srcOrd="0" destOrd="0" presId="urn:microsoft.com/office/officeart/2005/8/layout/hierarchy6"/>
    <dgm:cxn modelId="{20CC565F-3CE9-490A-918D-547ED4F48304}" type="presOf" srcId="{BF41756A-6B4B-434B-8628-2574CE58B9B6}" destId="{C0194F04-B4C0-41A5-AF38-258A21FEE876}" srcOrd="0" destOrd="0" presId="urn:microsoft.com/office/officeart/2005/8/layout/hierarchy6"/>
    <dgm:cxn modelId="{BD655341-F5C0-432E-9061-C16BB5209E0E}" type="presOf" srcId="{F2BDBA2C-4414-4521-AFBF-D0F07F8CCD66}" destId="{C95A2834-60C7-4B2A-A4F8-27C596902062}" srcOrd="0" destOrd="0" presId="urn:microsoft.com/office/officeart/2005/8/layout/hierarchy6"/>
    <dgm:cxn modelId="{D9027D62-FA55-4AA1-89BC-589DB42D0D36}" srcId="{41147989-7D49-4DA4-9D02-9B08D7B1E514}" destId="{759621CB-6DDB-44FB-A36F-C31E4283CD5A}" srcOrd="3" destOrd="0" parTransId="{B16A21C3-5ED4-4B49-97BB-6717FA698901}" sibTransId="{CBE00687-9B05-472E-9D88-7F7A21EC7CD7}"/>
    <dgm:cxn modelId="{35797E42-976B-4FF3-BA75-3DFF37B77A1C}" type="presOf" srcId="{25D9577B-5963-4EB2-8F20-34AEC2228B22}" destId="{4D8C8391-6CFE-4E5E-9F19-84C799C94737}" srcOrd="0" destOrd="0" presId="urn:microsoft.com/office/officeart/2005/8/layout/hierarchy6"/>
    <dgm:cxn modelId="{17878A65-21F1-4E3A-9F92-3F4ACAA42206}" type="presOf" srcId="{5C5C8252-C750-4284-BE01-002C509135EF}" destId="{862B841E-0BD7-4322-B301-B0F58F314594}" srcOrd="0" destOrd="0" presId="urn:microsoft.com/office/officeart/2005/8/layout/hierarchy6"/>
    <dgm:cxn modelId="{9BF7B145-B7EB-47E8-B68D-78BA7ED3C61F}" srcId="{856A3CBE-4BAF-49B3-B3E5-15A7A9F88C22}" destId="{124A6989-6122-4881-BA30-160A40FD54D3}" srcOrd="0" destOrd="0" parTransId="{EE15B17D-5A67-41CD-869B-80FDD9B9FBFA}" sibTransId="{AA9EE665-0A5F-44DC-88C9-E8C2B252385A}"/>
    <dgm:cxn modelId="{55B31B67-668F-46BB-A579-C2B23F937711}" type="presOf" srcId="{C382CD53-E0C3-4EFB-BB80-5761F9CCA28E}" destId="{92ADCADC-3CBD-4F0F-898C-E0247D8302D2}" srcOrd="0" destOrd="0" presId="urn:microsoft.com/office/officeart/2005/8/layout/hierarchy6"/>
    <dgm:cxn modelId="{CA9B604A-D294-47CC-87E1-4A62FEB63C1B}" type="presOf" srcId="{E43F413E-C033-4517-AA4A-E3D4340AB851}" destId="{15AD207D-9454-4ADE-82C3-E5BC3BE66DBF}" srcOrd="0" destOrd="0" presId="urn:microsoft.com/office/officeart/2005/8/layout/hierarchy6"/>
    <dgm:cxn modelId="{D74F866C-1535-47E1-9A48-7A536CB1D198}" type="presOf" srcId="{CCFEE8BC-6CDE-45D7-8678-E12D091B2A93}" destId="{7EE8E757-2405-4891-BF2D-75C09D5E5DCE}" srcOrd="0" destOrd="0" presId="urn:microsoft.com/office/officeart/2005/8/layout/hierarchy6"/>
    <dgm:cxn modelId="{5A8FB04C-9DDA-4A56-8315-A36C6983F3BE}" srcId="{19EA3A37-5E2A-4655-B6F3-147C1F2A6B7E}" destId="{142756F8-569B-4CEC-9F4F-33F1455787A2}" srcOrd="5" destOrd="0" parTransId="{25D9577B-5963-4EB2-8F20-34AEC2228B22}" sibTransId="{10A2F8BE-3EE0-484E-9BEA-DA748155D3AF}"/>
    <dgm:cxn modelId="{0D516F6D-539D-4F4D-BD6E-D0AF2253526D}" srcId="{8C34A49C-F437-4876-9241-AAC6E3AC0896}" destId="{654A0DA4-2B1F-4496-AE77-8213EB09EF5C}" srcOrd="1" destOrd="0" parTransId="{CA6DE45C-8066-4532-B931-DDD2E2ED1DE8}" sibTransId="{3B33989E-8D19-4D43-956A-AF034FFE813D}"/>
    <dgm:cxn modelId="{B5752B6E-C1D4-4E4A-A56E-274C82BD7B5B}" type="presOf" srcId="{5A7C5D86-4D47-4746-9C30-8EA78F9BC806}" destId="{0E7302ED-9CBA-4D5E-AE85-34D56992C3EF}" srcOrd="0" destOrd="0" presId="urn:microsoft.com/office/officeart/2005/8/layout/hierarchy6"/>
    <dgm:cxn modelId="{B3187E4E-F382-47DE-8327-6737D6FFFAF0}" type="presOf" srcId="{112C486D-0C63-4151-BECB-2B0C9BAB1DEB}" destId="{CF245C05-B20F-4454-85E7-524A2D25DAA2}" srcOrd="0" destOrd="0" presId="urn:microsoft.com/office/officeart/2005/8/layout/hierarchy6"/>
    <dgm:cxn modelId="{B50A3A4F-54AE-4EDB-9C88-6AB5C62CAB62}" type="presOf" srcId="{D1235728-F647-47CC-A764-CF3DB6DEC47E}" destId="{41236097-EC82-4596-B997-397DE3C2D5D0}" srcOrd="0" destOrd="0" presId="urn:microsoft.com/office/officeart/2005/8/layout/hierarchy6"/>
    <dgm:cxn modelId="{E006C04F-8894-48CA-9483-E7A823653B88}" type="presOf" srcId="{C1514575-9AF3-41E4-AEA5-2D07408A10AC}" destId="{B1BBB80D-DFCE-46BD-B1F8-B11EF39F12DC}" srcOrd="0" destOrd="0" presId="urn:microsoft.com/office/officeart/2005/8/layout/hierarchy6"/>
    <dgm:cxn modelId="{AAF83B71-1B38-4A1D-BAF0-BC3E99483EAC}" type="presOf" srcId="{9CB9B82C-2B2C-4604-878E-4859CE709A0D}" destId="{63F5ED78-F3A6-45C9-99F0-BA9EB45A222F}" srcOrd="0" destOrd="0" presId="urn:microsoft.com/office/officeart/2005/8/layout/hierarchy6"/>
    <dgm:cxn modelId="{F00D1072-391F-4EB8-86D9-5D43C3435A0B}" srcId="{19EA3A37-5E2A-4655-B6F3-147C1F2A6B7E}" destId="{7F598380-22EC-4AC6-B25F-71CE66B0A4B4}" srcOrd="4" destOrd="0" parTransId="{C81F40FF-A30E-46E4-A2C2-7B1E6214AD7D}" sibTransId="{1E003FF7-E1AE-4B72-9C88-BB519E2F3AC8}"/>
    <dgm:cxn modelId="{A0D63172-FE5C-49BE-948F-91B8E463F9C4}" type="presOf" srcId="{124A6989-6122-4881-BA30-160A40FD54D3}" destId="{5A0E40DC-9A0F-464A-9CAF-3E31F73595D6}" srcOrd="0" destOrd="0" presId="urn:microsoft.com/office/officeart/2005/8/layout/hierarchy6"/>
    <dgm:cxn modelId="{18259475-3601-49B6-80C7-84955E1570F6}" type="presOf" srcId="{4F44790F-FAB0-46F0-9345-31C5BC6170EC}" destId="{8E589EE8-E88F-4324-AF46-D9D1274633D8}" srcOrd="0" destOrd="0" presId="urn:microsoft.com/office/officeart/2005/8/layout/hierarchy6"/>
    <dgm:cxn modelId="{95C38A76-E2D1-4B49-BDA9-C173AD9D30E4}" type="presOf" srcId="{B1048BC6-4AB8-4584-BBF1-0B1D86380322}" destId="{C546C527-9187-47B9-87A8-3F9DA61B3976}" srcOrd="0" destOrd="0" presId="urn:microsoft.com/office/officeart/2005/8/layout/hierarchy6"/>
    <dgm:cxn modelId="{444C9E57-F554-42B9-9FBF-49566BCCD102}" type="presOf" srcId="{5903A2CE-4E85-48DC-B68D-222EE34F270C}" destId="{E691876A-AF26-4B4D-B61A-5CE90C364B90}" srcOrd="0" destOrd="0" presId="urn:microsoft.com/office/officeart/2005/8/layout/hierarchy6"/>
    <dgm:cxn modelId="{4CD2295A-8322-4506-8E7F-9B85FDE95614}" type="presOf" srcId="{F70EE724-DB20-47C1-8CE8-A413A4CA4253}" destId="{89101596-25EE-4CF5-996A-436D9728FADB}" srcOrd="0" destOrd="0" presId="urn:microsoft.com/office/officeart/2005/8/layout/hierarchy6"/>
    <dgm:cxn modelId="{D8D3595A-F6CA-463B-BE32-DD1A623252A8}" srcId="{BF41756A-6B4B-434B-8628-2574CE58B9B6}" destId="{4F44790F-FAB0-46F0-9345-31C5BC6170EC}" srcOrd="1" destOrd="0" parTransId="{D206DC6D-9599-41B4-99C5-24822CA263BC}" sibTransId="{6D37B104-BBF2-4897-A91A-6BF21A9FE492}"/>
    <dgm:cxn modelId="{62687A7D-EE44-4903-8365-CB7E76A69CD3}" type="presOf" srcId="{73DDBA6D-2DB2-4216-A028-1F1FF6A450D2}" destId="{B239D10B-2BCD-4DC5-93F2-F433CE986E79}" srcOrd="0" destOrd="0" presId="urn:microsoft.com/office/officeart/2005/8/layout/hierarchy6"/>
    <dgm:cxn modelId="{E6183E82-E69B-45D8-9E16-28D44C0D6CD8}" srcId="{124A6989-6122-4881-BA30-160A40FD54D3}" destId="{F40B0C07-8426-4C86-9242-E78334A7F32C}" srcOrd="0" destOrd="0" parTransId="{CD35C33C-EC5E-47AB-A435-A3F3AC459325}" sibTransId="{783974D7-E608-4AE5-B442-CA4CA9A19744}"/>
    <dgm:cxn modelId="{DF267886-93FB-4A94-A8DE-0670ED3F799C}" type="presOf" srcId="{654A0DA4-2B1F-4496-AE77-8213EB09EF5C}" destId="{B03C0FC3-575C-4A4F-8C76-4DD7911E3732}" srcOrd="0" destOrd="0" presId="urn:microsoft.com/office/officeart/2005/8/layout/hierarchy6"/>
    <dgm:cxn modelId="{A6A30E87-B22B-4BB0-93BF-2F3B608AC06B}" type="presOf" srcId="{EE15B17D-5A67-41CD-869B-80FDD9B9FBFA}" destId="{29659839-7011-48D1-915E-FCE6CCF3EDFF}" srcOrd="0" destOrd="0" presId="urn:microsoft.com/office/officeart/2005/8/layout/hierarchy6"/>
    <dgm:cxn modelId="{61DC5F8A-F080-40FF-9895-9A85C700B098}" type="presOf" srcId="{9F1F9399-7710-4959-978F-4DE9107D6F1E}" destId="{229181D3-66A3-47C9-8EED-DBBA247394F5}" srcOrd="0" destOrd="0" presId="urn:microsoft.com/office/officeart/2005/8/layout/hierarchy6"/>
    <dgm:cxn modelId="{FE78F58D-2FF9-438C-958D-90D7CEA84D89}" type="presOf" srcId="{953BF9A5-8AE1-49E7-83C3-3BFB2B628790}" destId="{75F56EA6-4039-4EB1-94EA-291006AD362F}" srcOrd="0" destOrd="0" presId="urn:microsoft.com/office/officeart/2005/8/layout/hierarchy6"/>
    <dgm:cxn modelId="{5838F791-584F-435C-A78A-934ADDA24E60}" type="presOf" srcId="{759621CB-6DDB-44FB-A36F-C31E4283CD5A}" destId="{9C1FFA75-A216-4376-8654-173C874E0CD7}" srcOrd="0" destOrd="0" presId="urn:microsoft.com/office/officeart/2005/8/layout/hierarchy6"/>
    <dgm:cxn modelId="{456F3994-0481-402E-8C27-6CD6AD75DABC}" type="presOf" srcId="{0D2C300F-C4AE-491D-81A7-AC5D2C2315F9}" destId="{4815BFA1-6A5E-4F1A-AFCD-C5C7B21A3715}" srcOrd="0" destOrd="0" presId="urn:microsoft.com/office/officeart/2005/8/layout/hierarchy6"/>
    <dgm:cxn modelId="{714F6995-2075-454C-8912-332C56E12E40}" srcId="{0AAC65B5-355A-4EB3-9010-ADD698DBE588}" destId="{1590597C-CE3D-40A7-BACF-F4EBE797B4BB}" srcOrd="0" destOrd="0" parTransId="{A0536183-E96F-4788-ADA3-0A38CF60CFFB}" sibTransId="{294011A1-4ECF-4C48-A98B-760C72985125}"/>
    <dgm:cxn modelId="{71189795-3F71-4AC5-9E7A-15AFC42EC8AE}" srcId="{19EA3A37-5E2A-4655-B6F3-147C1F2A6B7E}" destId="{B1048BC6-4AB8-4584-BBF1-0B1D86380322}" srcOrd="2" destOrd="0" parTransId="{1EADB9DB-CBCA-4F9F-BF84-DE332D054D64}" sibTransId="{47E70B5F-2C84-423A-947A-937F1E19B82F}"/>
    <dgm:cxn modelId="{E2E3C295-74E1-4CED-A8F7-667FD929C4AC}" type="presOf" srcId="{ABE83B4F-33ED-40D3-A54B-F042C2C571D5}" destId="{8661D212-7541-4A40-B48E-30A182D7F46F}" srcOrd="0" destOrd="0" presId="urn:microsoft.com/office/officeart/2005/8/layout/hierarchy6"/>
    <dgm:cxn modelId="{69E2919A-C2F5-4C08-A3C0-37D0DFA92B0B}" type="presOf" srcId="{57D959D1-7775-4F07-89F3-52C775321E5F}" destId="{64D1469D-CE97-4D5D-B7B4-D74123969B0B}" srcOrd="0" destOrd="0" presId="urn:microsoft.com/office/officeart/2005/8/layout/hierarchy6"/>
    <dgm:cxn modelId="{CF53A59B-E051-4219-A5E6-AC3B4E77096E}" srcId="{3BFC7847-6935-40D1-BB66-52298FF9EFC7}" destId="{2403F0BC-6A98-45F2-B73D-C5C36EEBE20F}" srcOrd="0" destOrd="0" parTransId="{94CB1AF1-7F9F-43F1-8C35-FC8EFE972B8B}" sibTransId="{4AB57824-51D6-4D1B-8C72-660441124987}"/>
    <dgm:cxn modelId="{EDCA229D-F9DC-47C9-87A1-4F41C443E0E8}" srcId="{4F44790F-FAB0-46F0-9345-31C5BC6170EC}" destId="{8E96D6CB-1EC7-4C6D-9D67-8144902E3D50}" srcOrd="0" destOrd="0" parTransId="{E43F413E-C033-4517-AA4A-E3D4340AB851}" sibTransId="{B73919E6-12D9-4180-BFEB-AA53AEFC5987}"/>
    <dgm:cxn modelId="{5EB7089F-1606-4FEC-9B0A-5506BC6F4EFC}" type="presOf" srcId="{01910475-8010-47DB-8F58-6EE829259F16}" destId="{3072DCF3-9704-4037-8128-94DCABF8CF27}" srcOrd="0" destOrd="0" presId="urn:microsoft.com/office/officeart/2005/8/layout/hierarchy6"/>
    <dgm:cxn modelId="{03596AA1-31DC-4E58-807C-15AB88592816}" type="presOf" srcId="{A548A208-793E-4880-A84D-FCB8C666796D}" destId="{2A78F148-C77E-4A69-A6ED-B2F36EFF640D}" srcOrd="0" destOrd="0" presId="urn:microsoft.com/office/officeart/2005/8/layout/hierarchy6"/>
    <dgm:cxn modelId="{5DC646A5-A65A-40DF-95E9-EB409239E91A}" type="presOf" srcId="{41147989-7D49-4DA4-9D02-9B08D7B1E514}" destId="{D5F472A4-9C96-4C48-94B5-38D8401BA17C}" srcOrd="0" destOrd="0" presId="urn:microsoft.com/office/officeart/2005/8/layout/hierarchy6"/>
    <dgm:cxn modelId="{2774F5A7-D9DB-47D6-A5CB-59FCB0B80B46}" srcId="{CAC40AAC-9F8C-49DF-853B-F62D73072EE1}" destId="{BF41756A-6B4B-434B-8628-2574CE58B9B6}" srcOrd="0" destOrd="0" parTransId="{E96C4CD5-9497-45BE-A967-61D8CA9DA881}" sibTransId="{BCE3D873-F5D2-4F86-BB80-E877178BE703}"/>
    <dgm:cxn modelId="{235E09AE-04A3-44EF-BC51-4E8C49C993F2}" type="presOf" srcId="{B16A21C3-5ED4-4B49-97BB-6717FA698901}" destId="{7F043B27-30D2-49EC-B967-1BC42F36DA7A}" srcOrd="0" destOrd="0" presId="urn:microsoft.com/office/officeart/2005/8/layout/hierarchy6"/>
    <dgm:cxn modelId="{17A6D2AF-66D5-47BB-8C04-EBD4D249B187}" srcId="{9CB9B82C-2B2C-4604-878E-4859CE709A0D}" destId="{27FD91B0-0956-48D5-9737-BA777595E1A6}" srcOrd="0" destOrd="0" parTransId="{9D045504-5088-41C5-971C-BF75C00AC469}" sibTransId="{D549A8B4-0237-4552-8316-A51993E4E307}"/>
    <dgm:cxn modelId="{A7EE30B1-1FB6-4D11-B1FA-27FBB0C8952F}" type="presOf" srcId="{6ECDAFBF-95BD-4B33-8886-9C2A105E5692}" destId="{2AE69B29-A7F7-4CA3-9803-381AE0FEED9E}" srcOrd="0" destOrd="0" presId="urn:microsoft.com/office/officeart/2005/8/layout/hierarchy6"/>
    <dgm:cxn modelId="{03AE65B7-E886-4206-8634-4220FCD0DAB2}" type="presOf" srcId="{142756F8-569B-4CEC-9F4F-33F1455787A2}" destId="{78683D92-D1F8-4F99-BF14-AE09A2C28D4D}" srcOrd="0" destOrd="0" presId="urn:microsoft.com/office/officeart/2005/8/layout/hierarchy6"/>
    <dgm:cxn modelId="{97CD8CB8-19BB-4BF9-8C44-ED7769572AB6}" type="presOf" srcId="{1590597C-CE3D-40A7-BACF-F4EBE797B4BB}" destId="{AE3301AD-6CF6-4BDC-903B-3613075F936D}" srcOrd="0" destOrd="0" presId="urn:microsoft.com/office/officeart/2005/8/layout/hierarchy6"/>
    <dgm:cxn modelId="{74EE6BBB-9099-45F6-8FD6-F08C97772AF5}" srcId="{27FD91B0-0956-48D5-9737-BA777595E1A6}" destId="{3BFC7847-6935-40D1-BB66-52298FF9EFC7}" srcOrd="0" destOrd="0" parTransId="{3A1647F3-EC20-4529-BC12-CED30FDA5AF5}" sibTransId="{085C9348-DAF0-4A48-B81E-6146D18CB818}"/>
    <dgm:cxn modelId="{7E2EAEBB-EC07-4B45-9635-938FCE43867C}" type="presOf" srcId="{00C98C96-8455-4E2E-95AE-1CCB0F732E3D}" destId="{867F6585-E18C-475E-A0E2-C5436C588623}" srcOrd="0" destOrd="0" presId="urn:microsoft.com/office/officeart/2005/8/layout/hierarchy6"/>
    <dgm:cxn modelId="{948065BE-2E84-4298-A9AB-6288569F6E1C}" type="presOf" srcId="{209C9BFF-9385-4C02-8AB1-7CD0035D9519}" destId="{83E8B3B5-DD94-4186-AD46-EB0DD6CC5ACB}" srcOrd="0" destOrd="0" presId="urn:microsoft.com/office/officeart/2005/8/layout/hierarchy6"/>
    <dgm:cxn modelId="{4B8666C0-B76B-45E3-B847-E1D6B8752A68}" srcId="{19EA3A37-5E2A-4655-B6F3-147C1F2A6B7E}" destId="{ABE83B4F-33ED-40D3-A54B-F042C2C571D5}" srcOrd="1" destOrd="0" parTransId="{5A7C5D86-4D47-4746-9C30-8EA78F9BC806}" sibTransId="{557CEF6D-034D-4006-89A8-68E2B905A044}"/>
    <dgm:cxn modelId="{F4D0B0C4-D439-4115-BAFA-371995D2304C}" type="presOf" srcId="{5F61D34E-4DB0-442C-AF88-F1AA1B46B6C6}" destId="{63883999-E2E8-4F8D-BBEF-FD1954F8B581}" srcOrd="0" destOrd="0" presId="urn:microsoft.com/office/officeart/2005/8/layout/hierarchy6"/>
    <dgm:cxn modelId="{91F43CC5-82CE-4DB5-89F6-323D8E2F763B}" type="presOf" srcId="{A0536183-E96F-4788-ADA3-0A38CF60CFFB}" destId="{5BC1CFAB-813C-409D-82E6-3BC6F75E81D2}" srcOrd="0" destOrd="0" presId="urn:microsoft.com/office/officeart/2005/8/layout/hierarchy6"/>
    <dgm:cxn modelId="{425519C6-1E1A-4D7D-A489-9161165380B7}" srcId="{856A3CBE-4BAF-49B3-B3E5-15A7A9F88C22}" destId="{0AAC65B5-355A-4EB3-9010-ADD698DBE588}" srcOrd="1" destOrd="0" parTransId="{57D959D1-7775-4F07-89F3-52C775321E5F}" sibTransId="{988993DA-B23C-4233-A96B-F122B0D86186}"/>
    <dgm:cxn modelId="{8C4F40C7-7554-44E1-B924-1FC58E8A8577}" type="presOf" srcId="{94CB1AF1-7F9F-43F1-8C35-FC8EFE972B8B}" destId="{B849406D-6AD0-460B-8DB0-798545E9AF95}" srcOrd="0" destOrd="0" presId="urn:microsoft.com/office/officeart/2005/8/layout/hierarchy6"/>
    <dgm:cxn modelId="{E90C14C8-8030-43EE-BEE6-E728B52708A8}" type="presOf" srcId="{19EA3A37-5E2A-4655-B6F3-147C1F2A6B7E}" destId="{62BFD8F4-8728-4E4F-AF4B-4A2547F1306A}" srcOrd="0" destOrd="0" presId="urn:microsoft.com/office/officeart/2005/8/layout/hierarchy6"/>
    <dgm:cxn modelId="{0A1DF5C8-98CD-49EC-B24A-AB61056BFF26}" srcId="{8C34A49C-F437-4876-9241-AAC6E3AC0896}" destId="{F2BDBA2C-4414-4521-AFBF-D0F07F8CCD66}" srcOrd="2" destOrd="0" parTransId="{209C9BFF-9385-4C02-8AB1-7CD0035D9519}" sibTransId="{B2CFBA1B-39B6-4984-9591-4CD70413C98D}"/>
    <dgm:cxn modelId="{94F50DCB-506A-49D2-9D6B-7FA18D69BE6D}" srcId="{41147989-7D49-4DA4-9D02-9B08D7B1E514}" destId="{A548A208-793E-4880-A84D-FCB8C666796D}" srcOrd="2" destOrd="0" parTransId="{5903A2CE-4E85-48DC-B68D-222EE34F270C}" sibTransId="{F509596C-C43C-474F-81B9-61727587803C}"/>
    <dgm:cxn modelId="{ACB2F1CE-8C87-4A6A-8E8E-F9B4DB3406D6}" type="presOf" srcId="{CA6DE45C-8066-4532-B931-DDD2E2ED1DE8}" destId="{6BB1FFFF-BE60-4FBA-BF17-F2BCC904A049}" srcOrd="0" destOrd="0" presId="urn:microsoft.com/office/officeart/2005/8/layout/hierarchy6"/>
    <dgm:cxn modelId="{F8BBD6D0-C8CC-41F8-BCC3-081EEC8BFE0E}" type="presOf" srcId="{9D045504-5088-41C5-971C-BF75C00AC469}" destId="{2326CC38-C06E-4FFF-B2F3-862CD4656BCA}" srcOrd="0" destOrd="0" presId="urn:microsoft.com/office/officeart/2005/8/layout/hierarchy6"/>
    <dgm:cxn modelId="{107907D1-56C8-4ACC-AA0A-58986220B08A}" srcId="{0AAC65B5-355A-4EB3-9010-ADD698DBE588}" destId="{5F61D34E-4DB0-442C-AF88-F1AA1B46B6C6}" srcOrd="2" destOrd="0" parTransId="{5C5C8252-C750-4284-BE01-002C509135EF}" sibTransId="{5C699737-0EE5-4BBE-9365-9AE874F82DCD}"/>
    <dgm:cxn modelId="{3C451BD1-2770-4095-8CB2-78E81D54EB6E}" type="presOf" srcId="{5E74C328-52C7-4320-A930-BBC24A99E91D}" destId="{B5BE8D8F-0444-4B62-B3DE-044606E15AAB}" srcOrd="0" destOrd="0" presId="urn:microsoft.com/office/officeart/2005/8/layout/hierarchy6"/>
    <dgm:cxn modelId="{8CFC53D1-B286-4F82-AC2C-4B8E21986B17}" srcId="{9CB9B82C-2B2C-4604-878E-4859CE709A0D}" destId="{856A3CBE-4BAF-49B3-B3E5-15A7A9F88C22}" srcOrd="1" destOrd="0" parTransId="{FD98A28A-862F-4241-ADCC-312130EDFB77}" sibTransId="{8D4BB957-09C8-4886-82B0-F6AC5601248E}"/>
    <dgm:cxn modelId="{31B766D3-3B0E-4989-A998-298B8AEC4B2D}" type="presOf" srcId="{0AAC65B5-355A-4EB3-9010-ADD698DBE588}" destId="{3EF34847-E480-4842-A767-CA79F4D899C0}" srcOrd="0" destOrd="0" presId="urn:microsoft.com/office/officeart/2005/8/layout/hierarchy6"/>
    <dgm:cxn modelId="{AC11B4D3-7226-42CF-BFD5-853498CA138D}" type="presOf" srcId="{4FD5679B-0372-46ED-A69E-9369161622E7}" destId="{515D6FE2-DBE0-4841-8E06-FC434251EBDD}" srcOrd="0" destOrd="0" presId="urn:microsoft.com/office/officeart/2005/8/layout/hierarchy6"/>
    <dgm:cxn modelId="{2343B9D3-E3C8-4C16-9B04-25170618E3DB}" type="presOf" srcId="{1EADB9DB-CBCA-4F9F-BF84-DE332D054D64}" destId="{5ED1227A-49BF-406A-A878-65DC57CA590F}" srcOrd="0" destOrd="0" presId="urn:microsoft.com/office/officeart/2005/8/layout/hierarchy6"/>
    <dgm:cxn modelId="{20F161D5-C964-4731-BD80-A2457D51E685}" type="presOf" srcId="{5EF1BDCA-4F7F-4784-9F50-EC16EE258902}" destId="{A10873E3-5533-4072-A01D-9958E6DAC563}" srcOrd="0" destOrd="0" presId="urn:microsoft.com/office/officeart/2005/8/layout/hierarchy6"/>
    <dgm:cxn modelId="{6F7A6DD5-41FA-4AF2-906E-52C1CC462D4B}" srcId="{27FD91B0-0956-48D5-9737-BA777595E1A6}" destId="{41147989-7D49-4DA4-9D02-9B08D7B1E514}" srcOrd="1" destOrd="0" parTransId="{1A82A889-5320-46B5-A31F-D3A26C62F1B1}" sibTransId="{03F1BC69-E6FE-4A0A-8122-007F116BC5F8}"/>
    <dgm:cxn modelId="{ED43E0D6-2EDB-4BF8-B9E4-E61AF17C1BB8}" type="presOf" srcId="{CDE8A300-E6F1-4937-80CE-FF52F55BDAB8}" destId="{7407E6F9-79E8-4E33-B2EA-3B8528F1C376}" srcOrd="0" destOrd="0" presId="urn:microsoft.com/office/officeart/2005/8/layout/hierarchy6"/>
    <dgm:cxn modelId="{8E7C3CD7-1DD0-47C4-82CA-9827BA899879}" srcId="{8E96D6CB-1EC7-4C6D-9D67-8144902E3D50}" destId="{CCFEE8BC-6CDE-45D7-8678-E12D091B2A93}" srcOrd="1" destOrd="0" parTransId="{5EF1BDCA-4F7F-4784-9F50-EC16EE258902}" sibTransId="{BB790ACF-95EC-42E4-8988-6C7611AF7765}"/>
    <dgm:cxn modelId="{096193E2-D2F0-4586-AD97-584D507341F4}" type="presOf" srcId="{5E475877-A5FA-4417-83D7-9D197A388777}" destId="{7572B1DE-8C6D-432F-AD03-0CEDE292D01E}" srcOrd="0" destOrd="0" presId="urn:microsoft.com/office/officeart/2005/8/layout/hierarchy6"/>
    <dgm:cxn modelId="{998E4DE8-81C0-4E3C-9FCB-6F29864A6CE9}" type="presOf" srcId="{D206DC6D-9599-41B4-99C5-24822CA263BC}" destId="{7D941559-0AFE-49B8-A473-2CAE75C2AF38}" srcOrd="0" destOrd="0" presId="urn:microsoft.com/office/officeart/2005/8/layout/hierarchy6"/>
    <dgm:cxn modelId="{299B2EEF-C0F3-470B-906A-604908045B12}" type="presOf" srcId="{8E96D6CB-1EC7-4C6D-9D67-8144902E3D50}" destId="{32D9CD78-7FCB-4710-906C-EDDC637641F2}" srcOrd="0" destOrd="0" presId="urn:microsoft.com/office/officeart/2005/8/layout/hierarchy6"/>
    <dgm:cxn modelId="{4436A3EF-3A7D-453F-8148-45A9660D88EE}" type="presOf" srcId="{27FD91B0-0956-48D5-9737-BA777595E1A6}" destId="{3581750B-78C9-4EAD-8902-987366645998}" srcOrd="0" destOrd="0" presId="urn:microsoft.com/office/officeart/2005/8/layout/hierarchy6"/>
    <dgm:cxn modelId="{35C9EDF1-BFA8-4692-9462-09FC13A08A90}" srcId="{19EA3A37-5E2A-4655-B6F3-147C1F2A6B7E}" destId="{C1514575-9AF3-41E4-AEA5-2D07408A10AC}" srcOrd="3" destOrd="0" parTransId="{73DDBA6D-2DB2-4216-A028-1F1FF6A450D2}" sibTransId="{628DEE2A-9B6A-4A34-9CF7-3E76DA0D7D81}"/>
    <dgm:cxn modelId="{4A04EBF4-D381-427F-9201-FD4570134C86}" type="presOf" srcId="{CAC40AAC-9F8C-49DF-853B-F62D73072EE1}" destId="{1AD158DE-3305-4E5D-870D-A60C74B39881}" srcOrd="0" destOrd="0" presId="urn:microsoft.com/office/officeart/2005/8/layout/hierarchy6"/>
    <dgm:cxn modelId="{85C23FFC-3576-4C46-8153-AA924E3227A5}" type="presOf" srcId="{FD98A28A-862F-4241-ADCC-312130EDFB77}" destId="{3616989F-1811-436E-A179-907E29C784C8}" srcOrd="0" destOrd="0" presId="urn:microsoft.com/office/officeart/2005/8/layout/hierarchy6"/>
    <dgm:cxn modelId="{733BAE3A-A828-4E79-8B2E-54E38D28C68F}" type="presParOf" srcId="{1AD158DE-3305-4E5D-870D-A60C74B39881}" destId="{2583D979-EE66-432D-B340-6EA312C7174E}" srcOrd="0" destOrd="0" presId="urn:microsoft.com/office/officeart/2005/8/layout/hierarchy6"/>
    <dgm:cxn modelId="{40A385D2-576A-4860-9940-7EAED162233F}" type="presParOf" srcId="{2583D979-EE66-432D-B340-6EA312C7174E}" destId="{67605BCB-BB41-46A8-AC62-1415F68929EB}" srcOrd="0" destOrd="0" presId="urn:microsoft.com/office/officeart/2005/8/layout/hierarchy6"/>
    <dgm:cxn modelId="{78A6F17C-0F47-4104-9FD8-98FDEA0DBFBC}" type="presParOf" srcId="{67605BCB-BB41-46A8-AC62-1415F68929EB}" destId="{291B304D-BF6B-452E-881C-6F9518399000}" srcOrd="0" destOrd="0" presId="urn:microsoft.com/office/officeart/2005/8/layout/hierarchy6"/>
    <dgm:cxn modelId="{C4E98334-BB0B-4C46-8BF3-AC6EB34839F4}" type="presParOf" srcId="{291B304D-BF6B-452E-881C-6F9518399000}" destId="{C0194F04-B4C0-41A5-AF38-258A21FEE876}" srcOrd="0" destOrd="0" presId="urn:microsoft.com/office/officeart/2005/8/layout/hierarchy6"/>
    <dgm:cxn modelId="{69E1818B-0EA1-46ED-9CA8-8C2E43815703}" type="presParOf" srcId="{291B304D-BF6B-452E-881C-6F9518399000}" destId="{DC762155-E3AC-4223-BD4C-720AA7546D88}" srcOrd="1" destOrd="0" presId="urn:microsoft.com/office/officeart/2005/8/layout/hierarchy6"/>
    <dgm:cxn modelId="{EE8214CF-62B6-4C73-B0D2-9E00A6604DE0}" type="presParOf" srcId="{DC762155-E3AC-4223-BD4C-720AA7546D88}" destId="{E20B8771-8CD9-4E92-8923-DD399A790143}" srcOrd="0" destOrd="0" presId="urn:microsoft.com/office/officeart/2005/8/layout/hierarchy6"/>
    <dgm:cxn modelId="{731D634B-A0D3-4222-BAEF-5FFA74A21C07}" type="presParOf" srcId="{DC762155-E3AC-4223-BD4C-720AA7546D88}" destId="{61F1BE57-D7B0-4EFF-B445-D5D525D90772}" srcOrd="1" destOrd="0" presId="urn:microsoft.com/office/officeart/2005/8/layout/hierarchy6"/>
    <dgm:cxn modelId="{6130E1F7-773F-4B77-86B5-509AF6DD4614}" type="presParOf" srcId="{61F1BE57-D7B0-4EFF-B445-D5D525D90772}" destId="{63F5ED78-F3A6-45C9-99F0-BA9EB45A222F}" srcOrd="0" destOrd="0" presId="urn:microsoft.com/office/officeart/2005/8/layout/hierarchy6"/>
    <dgm:cxn modelId="{2A36A787-4002-4AD7-8A60-6D5F5EB7049E}" type="presParOf" srcId="{61F1BE57-D7B0-4EFF-B445-D5D525D90772}" destId="{9910DF6C-601A-4CB1-AAAB-E2347E67196D}" srcOrd="1" destOrd="0" presId="urn:microsoft.com/office/officeart/2005/8/layout/hierarchy6"/>
    <dgm:cxn modelId="{35027F94-0C19-451C-A8EC-BA3708372528}" type="presParOf" srcId="{9910DF6C-601A-4CB1-AAAB-E2347E67196D}" destId="{2326CC38-C06E-4FFF-B2F3-862CD4656BCA}" srcOrd="0" destOrd="0" presId="urn:microsoft.com/office/officeart/2005/8/layout/hierarchy6"/>
    <dgm:cxn modelId="{F2411BFF-6CD7-4A33-8B95-043838E4A6CE}" type="presParOf" srcId="{9910DF6C-601A-4CB1-AAAB-E2347E67196D}" destId="{BCB9B1C6-B436-437B-B0E1-DB8B4387F29E}" srcOrd="1" destOrd="0" presId="urn:microsoft.com/office/officeart/2005/8/layout/hierarchy6"/>
    <dgm:cxn modelId="{3B7EA240-A621-4B2E-B9F1-5D11DB09B48C}" type="presParOf" srcId="{BCB9B1C6-B436-437B-B0E1-DB8B4387F29E}" destId="{3581750B-78C9-4EAD-8902-987366645998}" srcOrd="0" destOrd="0" presId="urn:microsoft.com/office/officeart/2005/8/layout/hierarchy6"/>
    <dgm:cxn modelId="{83606818-06B5-4418-8F86-F6839A8D5B02}" type="presParOf" srcId="{BCB9B1C6-B436-437B-B0E1-DB8B4387F29E}" destId="{DC0C870E-3E77-4BCB-964B-CFF4018D3579}" srcOrd="1" destOrd="0" presId="urn:microsoft.com/office/officeart/2005/8/layout/hierarchy6"/>
    <dgm:cxn modelId="{E61242C6-5B7F-4A81-9DCC-B7634A1C3A95}" type="presParOf" srcId="{DC0C870E-3E77-4BCB-964B-CFF4018D3579}" destId="{7C256DF3-229C-43A7-BB15-64B149798AA5}" srcOrd="0" destOrd="0" presId="urn:microsoft.com/office/officeart/2005/8/layout/hierarchy6"/>
    <dgm:cxn modelId="{6A8C29D7-E786-4D10-8F74-AF2A4A785012}" type="presParOf" srcId="{DC0C870E-3E77-4BCB-964B-CFF4018D3579}" destId="{6DCE6B83-CB67-47A1-AA0B-AF781517B71D}" srcOrd="1" destOrd="0" presId="urn:microsoft.com/office/officeart/2005/8/layout/hierarchy6"/>
    <dgm:cxn modelId="{BE922C17-27BF-4871-B615-B225A84D9214}" type="presParOf" srcId="{6DCE6B83-CB67-47A1-AA0B-AF781517B71D}" destId="{467CC950-1CA0-4CF5-8349-E778949F1AEE}" srcOrd="0" destOrd="0" presId="urn:microsoft.com/office/officeart/2005/8/layout/hierarchy6"/>
    <dgm:cxn modelId="{B5C4D7D1-AE91-4714-9639-5D9A51B0F07D}" type="presParOf" srcId="{6DCE6B83-CB67-47A1-AA0B-AF781517B71D}" destId="{81B511DB-4307-469A-9B58-A2CD27B8B91C}" srcOrd="1" destOrd="0" presId="urn:microsoft.com/office/officeart/2005/8/layout/hierarchy6"/>
    <dgm:cxn modelId="{6AD14993-D6A2-48BE-93BB-8BEFA0394065}" type="presParOf" srcId="{81B511DB-4307-469A-9B58-A2CD27B8B91C}" destId="{B849406D-6AD0-460B-8DB0-798545E9AF95}" srcOrd="0" destOrd="0" presId="urn:microsoft.com/office/officeart/2005/8/layout/hierarchy6"/>
    <dgm:cxn modelId="{4FD35266-733D-453D-9EB6-7A847FB6CAAB}" type="presParOf" srcId="{81B511DB-4307-469A-9B58-A2CD27B8B91C}" destId="{D1D6C9E4-D736-4977-B9F6-8942A6377F5B}" srcOrd="1" destOrd="0" presId="urn:microsoft.com/office/officeart/2005/8/layout/hierarchy6"/>
    <dgm:cxn modelId="{E9B86867-92B2-47B7-8262-5DE4C7FFD78A}" type="presParOf" srcId="{D1D6C9E4-D736-4977-B9F6-8942A6377F5B}" destId="{CD1DE5B9-431B-44CE-8D1F-B537FCDE7B33}" srcOrd="0" destOrd="0" presId="urn:microsoft.com/office/officeart/2005/8/layout/hierarchy6"/>
    <dgm:cxn modelId="{04DEC8CE-6EBC-4C57-A9CA-AEE767CE944E}" type="presParOf" srcId="{D1D6C9E4-D736-4977-B9F6-8942A6377F5B}" destId="{174084E4-B707-4240-9C4C-17FBAD7B448A}" srcOrd="1" destOrd="0" presId="urn:microsoft.com/office/officeart/2005/8/layout/hierarchy6"/>
    <dgm:cxn modelId="{B7AC1A65-F588-4FAB-9193-4CCE0CF7BA3C}" type="presParOf" srcId="{81B511DB-4307-469A-9B58-A2CD27B8B91C}" destId="{7407E6F9-79E8-4E33-B2EA-3B8528F1C376}" srcOrd="2" destOrd="0" presId="urn:microsoft.com/office/officeart/2005/8/layout/hierarchy6"/>
    <dgm:cxn modelId="{730FEC0C-E5BE-4034-A125-26DC59DA41E3}" type="presParOf" srcId="{81B511DB-4307-469A-9B58-A2CD27B8B91C}" destId="{EA90EF3E-1026-448E-A6D8-31B737F9852B}" srcOrd="3" destOrd="0" presId="urn:microsoft.com/office/officeart/2005/8/layout/hierarchy6"/>
    <dgm:cxn modelId="{9E038188-AB82-4663-9B0F-939E6C7E2F97}" type="presParOf" srcId="{EA90EF3E-1026-448E-A6D8-31B737F9852B}" destId="{62BFD8F4-8728-4E4F-AF4B-4A2547F1306A}" srcOrd="0" destOrd="0" presId="urn:microsoft.com/office/officeart/2005/8/layout/hierarchy6"/>
    <dgm:cxn modelId="{16982C54-4169-45B5-89CC-B313A6744E73}" type="presParOf" srcId="{EA90EF3E-1026-448E-A6D8-31B737F9852B}" destId="{3F47142D-3DE5-40E8-8425-A0193CF1C83F}" srcOrd="1" destOrd="0" presId="urn:microsoft.com/office/officeart/2005/8/layout/hierarchy6"/>
    <dgm:cxn modelId="{508374F5-3D06-4348-AC9B-28E15FBC5D65}" type="presParOf" srcId="{3F47142D-3DE5-40E8-8425-A0193CF1C83F}" destId="{8B37A774-48ED-4971-A263-A308A4208108}" srcOrd="0" destOrd="0" presId="urn:microsoft.com/office/officeart/2005/8/layout/hierarchy6"/>
    <dgm:cxn modelId="{AC844237-738F-4B49-BF00-9888E633FF48}" type="presParOf" srcId="{3F47142D-3DE5-40E8-8425-A0193CF1C83F}" destId="{1FBFA238-A21E-43E7-A6FD-0A84B1CBD7CF}" srcOrd="1" destOrd="0" presId="urn:microsoft.com/office/officeart/2005/8/layout/hierarchy6"/>
    <dgm:cxn modelId="{EE1BE815-1454-4A60-B8F6-D88A3F02F98D}" type="presParOf" srcId="{1FBFA238-A21E-43E7-A6FD-0A84B1CBD7CF}" destId="{75F56EA6-4039-4EB1-94EA-291006AD362F}" srcOrd="0" destOrd="0" presId="urn:microsoft.com/office/officeart/2005/8/layout/hierarchy6"/>
    <dgm:cxn modelId="{0C6A08A2-556F-419D-8622-EAC61B8398BF}" type="presParOf" srcId="{1FBFA238-A21E-43E7-A6FD-0A84B1CBD7CF}" destId="{237F4CEB-B03F-49CA-8487-70310E849065}" srcOrd="1" destOrd="0" presId="urn:microsoft.com/office/officeart/2005/8/layout/hierarchy6"/>
    <dgm:cxn modelId="{1167E1A7-685B-4091-8384-3C117D2A2C1D}" type="presParOf" srcId="{3F47142D-3DE5-40E8-8425-A0193CF1C83F}" destId="{0E7302ED-9CBA-4D5E-AE85-34D56992C3EF}" srcOrd="2" destOrd="0" presId="urn:microsoft.com/office/officeart/2005/8/layout/hierarchy6"/>
    <dgm:cxn modelId="{50149262-C3C2-4F28-B79F-8B70EAD9A2F3}" type="presParOf" srcId="{3F47142D-3DE5-40E8-8425-A0193CF1C83F}" destId="{99236775-ED98-4FD4-B225-CE9118B7BD2C}" srcOrd="3" destOrd="0" presId="urn:microsoft.com/office/officeart/2005/8/layout/hierarchy6"/>
    <dgm:cxn modelId="{8B19B91E-8852-4862-AED7-F5479868BBEB}" type="presParOf" srcId="{99236775-ED98-4FD4-B225-CE9118B7BD2C}" destId="{8661D212-7541-4A40-B48E-30A182D7F46F}" srcOrd="0" destOrd="0" presId="urn:microsoft.com/office/officeart/2005/8/layout/hierarchy6"/>
    <dgm:cxn modelId="{D3EB3D91-B728-43ED-ACF5-596954060D6C}" type="presParOf" srcId="{99236775-ED98-4FD4-B225-CE9118B7BD2C}" destId="{36AFD6D4-7429-48A6-B9B7-2A848E33FE61}" srcOrd="1" destOrd="0" presId="urn:microsoft.com/office/officeart/2005/8/layout/hierarchy6"/>
    <dgm:cxn modelId="{90E4AC7D-0AF8-490F-A3E5-7CA22CA47AB8}" type="presParOf" srcId="{3F47142D-3DE5-40E8-8425-A0193CF1C83F}" destId="{5ED1227A-49BF-406A-A878-65DC57CA590F}" srcOrd="4" destOrd="0" presId="urn:microsoft.com/office/officeart/2005/8/layout/hierarchy6"/>
    <dgm:cxn modelId="{238634CB-9B3D-451D-9C5F-878AAF2FB850}" type="presParOf" srcId="{3F47142D-3DE5-40E8-8425-A0193CF1C83F}" destId="{95D1A189-8141-460D-9183-F033CE2069D5}" srcOrd="5" destOrd="0" presId="urn:microsoft.com/office/officeart/2005/8/layout/hierarchy6"/>
    <dgm:cxn modelId="{04606E35-93DF-4339-9E33-6FB098618E2D}" type="presParOf" srcId="{95D1A189-8141-460D-9183-F033CE2069D5}" destId="{C546C527-9187-47B9-87A8-3F9DA61B3976}" srcOrd="0" destOrd="0" presId="urn:microsoft.com/office/officeart/2005/8/layout/hierarchy6"/>
    <dgm:cxn modelId="{6E46AAD0-F424-425E-80D3-AC177CBB7C7C}" type="presParOf" srcId="{95D1A189-8141-460D-9183-F033CE2069D5}" destId="{8FF4EB8A-0942-4AC7-A0C1-C31AAE4A16A7}" srcOrd="1" destOrd="0" presId="urn:microsoft.com/office/officeart/2005/8/layout/hierarchy6"/>
    <dgm:cxn modelId="{FA255C63-D363-4C59-B4C7-7ECF73220E03}" type="presParOf" srcId="{3F47142D-3DE5-40E8-8425-A0193CF1C83F}" destId="{B239D10B-2BCD-4DC5-93F2-F433CE986E79}" srcOrd="6" destOrd="0" presId="urn:microsoft.com/office/officeart/2005/8/layout/hierarchy6"/>
    <dgm:cxn modelId="{5F3E73D3-0751-4383-B626-C6FF52635CAC}" type="presParOf" srcId="{3F47142D-3DE5-40E8-8425-A0193CF1C83F}" destId="{25DE1C18-CFFD-4F45-9544-3F6EF37331A2}" srcOrd="7" destOrd="0" presId="urn:microsoft.com/office/officeart/2005/8/layout/hierarchy6"/>
    <dgm:cxn modelId="{540525D8-5850-43CB-B668-69C6243B107D}" type="presParOf" srcId="{25DE1C18-CFFD-4F45-9544-3F6EF37331A2}" destId="{B1BBB80D-DFCE-46BD-B1F8-B11EF39F12DC}" srcOrd="0" destOrd="0" presId="urn:microsoft.com/office/officeart/2005/8/layout/hierarchy6"/>
    <dgm:cxn modelId="{C2DCB1FF-781F-4F5B-A251-A3979E3B6A43}" type="presParOf" srcId="{25DE1C18-CFFD-4F45-9544-3F6EF37331A2}" destId="{B165FA74-1BDC-4B0A-A68F-3C0C5868EC94}" srcOrd="1" destOrd="0" presId="urn:microsoft.com/office/officeart/2005/8/layout/hierarchy6"/>
    <dgm:cxn modelId="{3EF4F7AA-26A8-4637-BDF7-4ADA5D9984E0}" type="presParOf" srcId="{3F47142D-3DE5-40E8-8425-A0193CF1C83F}" destId="{A4E2AFE0-5755-4285-A559-278760CE8930}" srcOrd="8" destOrd="0" presId="urn:microsoft.com/office/officeart/2005/8/layout/hierarchy6"/>
    <dgm:cxn modelId="{D2FD824E-02EF-48E0-9243-F0040C6FE5A4}" type="presParOf" srcId="{3F47142D-3DE5-40E8-8425-A0193CF1C83F}" destId="{72A631FF-0D05-4B66-A7AE-3232BEF688BD}" srcOrd="9" destOrd="0" presId="urn:microsoft.com/office/officeart/2005/8/layout/hierarchy6"/>
    <dgm:cxn modelId="{DE7FDF33-C24A-4953-9C71-6AA53E42198F}" type="presParOf" srcId="{72A631FF-0D05-4B66-A7AE-3232BEF688BD}" destId="{98ADA7AF-983C-49E9-96CA-83FA6F038328}" srcOrd="0" destOrd="0" presId="urn:microsoft.com/office/officeart/2005/8/layout/hierarchy6"/>
    <dgm:cxn modelId="{A5BB6FE7-4D09-483E-A5F7-15E71068A094}" type="presParOf" srcId="{72A631FF-0D05-4B66-A7AE-3232BEF688BD}" destId="{982841F2-527D-40B6-880A-0423F2E37D0E}" srcOrd="1" destOrd="0" presId="urn:microsoft.com/office/officeart/2005/8/layout/hierarchy6"/>
    <dgm:cxn modelId="{898F9356-8756-468C-96C0-37D36CF4D363}" type="presParOf" srcId="{3F47142D-3DE5-40E8-8425-A0193CF1C83F}" destId="{4D8C8391-6CFE-4E5E-9F19-84C799C94737}" srcOrd="10" destOrd="0" presId="urn:microsoft.com/office/officeart/2005/8/layout/hierarchy6"/>
    <dgm:cxn modelId="{2D348635-909D-48FD-9B35-79B73605BF92}" type="presParOf" srcId="{3F47142D-3DE5-40E8-8425-A0193CF1C83F}" destId="{648E6705-FF39-4EF9-A4E9-DE1EB8E8CD00}" srcOrd="11" destOrd="0" presId="urn:microsoft.com/office/officeart/2005/8/layout/hierarchy6"/>
    <dgm:cxn modelId="{DCCC9EA4-D944-4C2C-BEE0-1AB9CA22FCCE}" type="presParOf" srcId="{648E6705-FF39-4EF9-A4E9-DE1EB8E8CD00}" destId="{78683D92-D1F8-4F99-BF14-AE09A2C28D4D}" srcOrd="0" destOrd="0" presId="urn:microsoft.com/office/officeart/2005/8/layout/hierarchy6"/>
    <dgm:cxn modelId="{CE566E3D-0746-40A0-B4AB-277E78CBBDB3}" type="presParOf" srcId="{648E6705-FF39-4EF9-A4E9-DE1EB8E8CD00}" destId="{8B2A0882-C014-4039-B79F-68DCF8CAE8DA}" srcOrd="1" destOrd="0" presId="urn:microsoft.com/office/officeart/2005/8/layout/hierarchy6"/>
    <dgm:cxn modelId="{45FEAB99-C032-442D-A67B-78591475DF0C}" type="presParOf" srcId="{DC0C870E-3E77-4BCB-964B-CFF4018D3579}" destId="{2199A476-9A49-48C3-9965-FBF515966219}" srcOrd="2" destOrd="0" presId="urn:microsoft.com/office/officeart/2005/8/layout/hierarchy6"/>
    <dgm:cxn modelId="{3BD15503-FBA5-45EE-BD3F-5492974F8FD7}" type="presParOf" srcId="{DC0C870E-3E77-4BCB-964B-CFF4018D3579}" destId="{0E69FD12-2FF3-426E-9CAD-8676D02BEC62}" srcOrd="3" destOrd="0" presId="urn:microsoft.com/office/officeart/2005/8/layout/hierarchy6"/>
    <dgm:cxn modelId="{3D824D30-6C25-4079-B238-398724B6488F}" type="presParOf" srcId="{0E69FD12-2FF3-426E-9CAD-8676D02BEC62}" destId="{D5F472A4-9C96-4C48-94B5-38D8401BA17C}" srcOrd="0" destOrd="0" presId="urn:microsoft.com/office/officeart/2005/8/layout/hierarchy6"/>
    <dgm:cxn modelId="{C9AEACE7-D642-4519-BC80-D19460BDBCDF}" type="presParOf" srcId="{0E69FD12-2FF3-426E-9CAD-8676D02BEC62}" destId="{BAEC6D73-1847-46CD-9A62-2351ED4CEA7D}" srcOrd="1" destOrd="0" presId="urn:microsoft.com/office/officeart/2005/8/layout/hierarchy6"/>
    <dgm:cxn modelId="{70D42881-4580-4AE3-835E-A1522555E358}" type="presParOf" srcId="{BAEC6D73-1847-46CD-9A62-2351ED4CEA7D}" destId="{41236097-EC82-4596-B997-397DE3C2D5D0}" srcOrd="0" destOrd="0" presId="urn:microsoft.com/office/officeart/2005/8/layout/hierarchy6"/>
    <dgm:cxn modelId="{273AE0EE-D851-4256-B0C1-395AD7C45AE5}" type="presParOf" srcId="{BAEC6D73-1847-46CD-9A62-2351ED4CEA7D}" destId="{4150D77B-EA92-40E1-A2F9-79C64DD4F8D5}" srcOrd="1" destOrd="0" presId="urn:microsoft.com/office/officeart/2005/8/layout/hierarchy6"/>
    <dgm:cxn modelId="{2B81FF75-26CF-4A07-A1CD-4698EB556F13}" type="presParOf" srcId="{4150D77B-EA92-40E1-A2F9-79C64DD4F8D5}" destId="{867F6585-E18C-475E-A0E2-C5436C588623}" srcOrd="0" destOrd="0" presId="urn:microsoft.com/office/officeart/2005/8/layout/hierarchy6"/>
    <dgm:cxn modelId="{870F2D37-B4FF-40DE-8291-A3CEDDCABAE2}" type="presParOf" srcId="{4150D77B-EA92-40E1-A2F9-79C64DD4F8D5}" destId="{97C40DF3-AB5C-4255-9805-0E2FFEBA4BAC}" srcOrd="1" destOrd="0" presId="urn:microsoft.com/office/officeart/2005/8/layout/hierarchy6"/>
    <dgm:cxn modelId="{8B81C05F-70D2-4B26-81D3-F01FA550CBFB}" type="presParOf" srcId="{BAEC6D73-1847-46CD-9A62-2351ED4CEA7D}" destId="{229181D3-66A3-47C9-8EED-DBBA247394F5}" srcOrd="2" destOrd="0" presId="urn:microsoft.com/office/officeart/2005/8/layout/hierarchy6"/>
    <dgm:cxn modelId="{0B02D133-9818-4D53-8BCA-AEA326ABDE28}" type="presParOf" srcId="{BAEC6D73-1847-46CD-9A62-2351ED4CEA7D}" destId="{927B9B14-A53E-4018-913F-3BD6918812FA}" srcOrd="3" destOrd="0" presId="urn:microsoft.com/office/officeart/2005/8/layout/hierarchy6"/>
    <dgm:cxn modelId="{ADCF43E4-656F-4427-AFC4-B4B34DECB8AB}" type="presParOf" srcId="{927B9B14-A53E-4018-913F-3BD6918812FA}" destId="{89101596-25EE-4CF5-996A-436D9728FADB}" srcOrd="0" destOrd="0" presId="urn:microsoft.com/office/officeart/2005/8/layout/hierarchy6"/>
    <dgm:cxn modelId="{B8CD2A8A-E9A6-4761-90BC-2BAAE9550C59}" type="presParOf" srcId="{927B9B14-A53E-4018-913F-3BD6918812FA}" destId="{03144E99-6A16-4A08-BE44-7D6A9CCE3AD8}" srcOrd="1" destOrd="0" presId="urn:microsoft.com/office/officeart/2005/8/layout/hierarchy6"/>
    <dgm:cxn modelId="{13570490-7821-4679-A7E8-030C5A4B2F04}" type="presParOf" srcId="{BAEC6D73-1847-46CD-9A62-2351ED4CEA7D}" destId="{E691876A-AF26-4B4D-B61A-5CE90C364B90}" srcOrd="4" destOrd="0" presId="urn:microsoft.com/office/officeart/2005/8/layout/hierarchy6"/>
    <dgm:cxn modelId="{EBE77092-0291-47D9-AA31-5B403AF7D7CC}" type="presParOf" srcId="{BAEC6D73-1847-46CD-9A62-2351ED4CEA7D}" destId="{563A0AF1-C546-4E3A-BA88-E133087F28FE}" srcOrd="5" destOrd="0" presId="urn:microsoft.com/office/officeart/2005/8/layout/hierarchy6"/>
    <dgm:cxn modelId="{5DA0C02A-7937-43DE-8124-E6737BFC357C}" type="presParOf" srcId="{563A0AF1-C546-4E3A-BA88-E133087F28FE}" destId="{2A78F148-C77E-4A69-A6ED-B2F36EFF640D}" srcOrd="0" destOrd="0" presId="urn:microsoft.com/office/officeart/2005/8/layout/hierarchy6"/>
    <dgm:cxn modelId="{01337E4F-6EEE-4D06-84AC-32621BC57BF5}" type="presParOf" srcId="{563A0AF1-C546-4E3A-BA88-E133087F28FE}" destId="{D6D98DB1-CB0C-4070-89B2-E731BCBE2942}" srcOrd="1" destOrd="0" presId="urn:microsoft.com/office/officeart/2005/8/layout/hierarchy6"/>
    <dgm:cxn modelId="{D8BFACDD-F972-4AAC-91E1-C308CA734045}" type="presParOf" srcId="{BAEC6D73-1847-46CD-9A62-2351ED4CEA7D}" destId="{7F043B27-30D2-49EC-B967-1BC42F36DA7A}" srcOrd="6" destOrd="0" presId="urn:microsoft.com/office/officeart/2005/8/layout/hierarchy6"/>
    <dgm:cxn modelId="{2008B4B0-8ECB-429C-B842-1DF593975501}" type="presParOf" srcId="{BAEC6D73-1847-46CD-9A62-2351ED4CEA7D}" destId="{DB6706C9-6C59-4C51-A714-AF91769BC3BD}" srcOrd="7" destOrd="0" presId="urn:microsoft.com/office/officeart/2005/8/layout/hierarchy6"/>
    <dgm:cxn modelId="{5DBE1441-A98D-4B2C-A022-5666F563B81D}" type="presParOf" srcId="{DB6706C9-6C59-4C51-A714-AF91769BC3BD}" destId="{9C1FFA75-A216-4376-8654-173C874E0CD7}" srcOrd="0" destOrd="0" presId="urn:microsoft.com/office/officeart/2005/8/layout/hierarchy6"/>
    <dgm:cxn modelId="{3F61CF16-6F8C-41E8-8147-4FD0613F2E36}" type="presParOf" srcId="{DB6706C9-6C59-4C51-A714-AF91769BC3BD}" destId="{98DE66E1-D5B7-464D-A784-BD6362DE4DAD}" srcOrd="1" destOrd="0" presId="urn:microsoft.com/office/officeart/2005/8/layout/hierarchy6"/>
    <dgm:cxn modelId="{C43F1FBD-990D-4CFE-8A4E-8226D517CBE4}" type="presParOf" srcId="{9910DF6C-601A-4CB1-AAAB-E2347E67196D}" destId="{3616989F-1811-436E-A179-907E29C784C8}" srcOrd="2" destOrd="0" presId="urn:microsoft.com/office/officeart/2005/8/layout/hierarchy6"/>
    <dgm:cxn modelId="{101E4C0E-24B5-4C42-9A06-9D6AFF902DC6}" type="presParOf" srcId="{9910DF6C-601A-4CB1-AAAB-E2347E67196D}" destId="{6F2E190A-2C2A-4242-B21F-6520F3256A4B}" srcOrd="3" destOrd="0" presId="urn:microsoft.com/office/officeart/2005/8/layout/hierarchy6"/>
    <dgm:cxn modelId="{2B30F430-0E20-4EC6-9101-2D704A01EF8E}" type="presParOf" srcId="{6F2E190A-2C2A-4242-B21F-6520F3256A4B}" destId="{1B799FB9-3B22-4A81-A01F-9D641085F430}" srcOrd="0" destOrd="0" presId="urn:microsoft.com/office/officeart/2005/8/layout/hierarchy6"/>
    <dgm:cxn modelId="{4E2C4FD6-828A-42C5-89BE-8305580E496E}" type="presParOf" srcId="{6F2E190A-2C2A-4242-B21F-6520F3256A4B}" destId="{58C0D56F-3800-4CAA-A462-FE7CAC2A15F1}" srcOrd="1" destOrd="0" presId="urn:microsoft.com/office/officeart/2005/8/layout/hierarchy6"/>
    <dgm:cxn modelId="{5329574D-1627-4F60-99D4-10CAC533DA88}" type="presParOf" srcId="{58C0D56F-3800-4CAA-A462-FE7CAC2A15F1}" destId="{29659839-7011-48D1-915E-FCE6CCF3EDFF}" srcOrd="0" destOrd="0" presId="urn:microsoft.com/office/officeart/2005/8/layout/hierarchy6"/>
    <dgm:cxn modelId="{EF3A3BE9-28A2-4CE5-8BA5-EE0F7DF96E6A}" type="presParOf" srcId="{58C0D56F-3800-4CAA-A462-FE7CAC2A15F1}" destId="{2510AB77-FFBD-4D77-AC0F-F0641CB94C6D}" srcOrd="1" destOrd="0" presId="urn:microsoft.com/office/officeart/2005/8/layout/hierarchy6"/>
    <dgm:cxn modelId="{2BAD60DA-446D-4731-987C-43F8950E2323}" type="presParOf" srcId="{2510AB77-FFBD-4D77-AC0F-F0641CB94C6D}" destId="{5A0E40DC-9A0F-464A-9CAF-3E31F73595D6}" srcOrd="0" destOrd="0" presId="urn:microsoft.com/office/officeart/2005/8/layout/hierarchy6"/>
    <dgm:cxn modelId="{63D4DFE4-DA1A-4084-9951-AD26D6CD55BF}" type="presParOf" srcId="{2510AB77-FFBD-4D77-AC0F-F0641CB94C6D}" destId="{A7E29E3F-4FA0-43D2-8961-FE26F310A062}" srcOrd="1" destOrd="0" presId="urn:microsoft.com/office/officeart/2005/8/layout/hierarchy6"/>
    <dgm:cxn modelId="{7B22CE0D-9435-48C3-A522-C97CA3A3CAE4}" type="presParOf" srcId="{A7E29E3F-4FA0-43D2-8961-FE26F310A062}" destId="{3F7BC1C2-F305-4964-991D-7E5BC20BD78C}" srcOrd="0" destOrd="0" presId="urn:microsoft.com/office/officeart/2005/8/layout/hierarchy6"/>
    <dgm:cxn modelId="{32B387CD-8DB9-4DBA-855E-3DDC96AB00C1}" type="presParOf" srcId="{A7E29E3F-4FA0-43D2-8961-FE26F310A062}" destId="{0B330053-237F-4ABE-AE2E-90AA8A96FE87}" srcOrd="1" destOrd="0" presId="urn:microsoft.com/office/officeart/2005/8/layout/hierarchy6"/>
    <dgm:cxn modelId="{729DA506-8E71-4B74-923E-D4FCF869BD0E}" type="presParOf" srcId="{0B330053-237F-4ABE-AE2E-90AA8A96FE87}" destId="{0C5069A6-0214-4778-BFCD-01812EFED944}" srcOrd="0" destOrd="0" presId="urn:microsoft.com/office/officeart/2005/8/layout/hierarchy6"/>
    <dgm:cxn modelId="{F8B6CBBC-27B2-458E-98B1-4C50964A3D90}" type="presParOf" srcId="{0B330053-237F-4ABE-AE2E-90AA8A96FE87}" destId="{2D909179-4F8B-4E1A-8D75-14CAEB4B378B}" srcOrd="1" destOrd="0" presId="urn:microsoft.com/office/officeart/2005/8/layout/hierarchy6"/>
    <dgm:cxn modelId="{377817F5-D5BF-4EF9-888A-905BB2EC697A}" type="presParOf" srcId="{A7E29E3F-4FA0-43D2-8961-FE26F310A062}" destId="{B5BE8D8F-0444-4B62-B3DE-044606E15AAB}" srcOrd="2" destOrd="0" presId="urn:microsoft.com/office/officeart/2005/8/layout/hierarchy6"/>
    <dgm:cxn modelId="{A00AAF81-999E-498B-8993-0E2477FB767F}" type="presParOf" srcId="{A7E29E3F-4FA0-43D2-8961-FE26F310A062}" destId="{32D4F054-A839-4673-9C02-531FE8483969}" srcOrd="3" destOrd="0" presId="urn:microsoft.com/office/officeart/2005/8/layout/hierarchy6"/>
    <dgm:cxn modelId="{CFE5C180-BD82-4505-83C8-40FA2919E662}" type="presParOf" srcId="{32D4F054-A839-4673-9C02-531FE8483969}" destId="{AC0CEC24-6F37-42F0-B7E9-F7D8E0A98F39}" srcOrd="0" destOrd="0" presId="urn:microsoft.com/office/officeart/2005/8/layout/hierarchy6"/>
    <dgm:cxn modelId="{B5136625-30D0-42EC-96C4-50229B6853EF}" type="presParOf" srcId="{32D4F054-A839-4673-9C02-531FE8483969}" destId="{EE6EECA2-6871-4DA4-B3F3-CE0BA360EAFD}" srcOrd="1" destOrd="0" presId="urn:microsoft.com/office/officeart/2005/8/layout/hierarchy6"/>
    <dgm:cxn modelId="{EC5A1FBD-5C25-4C6D-B68C-66CAA0DAAD8A}" type="presParOf" srcId="{58C0D56F-3800-4CAA-A462-FE7CAC2A15F1}" destId="{64D1469D-CE97-4D5D-B7B4-D74123969B0B}" srcOrd="2" destOrd="0" presId="urn:microsoft.com/office/officeart/2005/8/layout/hierarchy6"/>
    <dgm:cxn modelId="{9930F6A9-5EA9-4B46-8B38-6823B422E53A}" type="presParOf" srcId="{58C0D56F-3800-4CAA-A462-FE7CAC2A15F1}" destId="{8E83CC6C-C68D-4FF8-9A75-BB3BB9FCC340}" srcOrd="3" destOrd="0" presId="urn:microsoft.com/office/officeart/2005/8/layout/hierarchy6"/>
    <dgm:cxn modelId="{58B892DD-68D3-41DC-9373-35F4F12E2F9C}" type="presParOf" srcId="{8E83CC6C-C68D-4FF8-9A75-BB3BB9FCC340}" destId="{3EF34847-E480-4842-A767-CA79F4D899C0}" srcOrd="0" destOrd="0" presId="urn:microsoft.com/office/officeart/2005/8/layout/hierarchy6"/>
    <dgm:cxn modelId="{EE48AE18-9B64-450B-8451-64B12C2031BF}" type="presParOf" srcId="{8E83CC6C-C68D-4FF8-9A75-BB3BB9FCC340}" destId="{A9E5E1A4-D8B1-4859-AD82-FA5ECF0367A6}" srcOrd="1" destOrd="0" presId="urn:microsoft.com/office/officeart/2005/8/layout/hierarchy6"/>
    <dgm:cxn modelId="{25D8404E-7650-4D1D-8146-BF907FB0C66F}" type="presParOf" srcId="{A9E5E1A4-D8B1-4859-AD82-FA5ECF0367A6}" destId="{5BC1CFAB-813C-409D-82E6-3BC6F75E81D2}" srcOrd="0" destOrd="0" presId="urn:microsoft.com/office/officeart/2005/8/layout/hierarchy6"/>
    <dgm:cxn modelId="{4F981A3A-9AC1-463E-B8F3-DA5FFE90C2AB}" type="presParOf" srcId="{A9E5E1A4-D8B1-4859-AD82-FA5ECF0367A6}" destId="{9FD0D80D-AF97-4732-B2A2-6D0385130CFC}" srcOrd="1" destOrd="0" presId="urn:microsoft.com/office/officeart/2005/8/layout/hierarchy6"/>
    <dgm:cxn modelId="{2CC2661C-A6D0-469F-AF19-8A893AD50F0C}" type="presParOf" srcId="{9FD0D80D-AF97-4732-B2A2-6D0385130CFC}" destId="{AE3301AD-6CF6-4BDC-903B-3613075F936D}" srcOrd="0" destOrd="0" presId="urn:microsoft.com/office/officeart/2005/8/layout/hierarchy6"/>
    <dgm:cxn modelId="{E718A893-1317-4C48-8CB9-D75F73742D31}" type="presParOf" srcId="{9FD0D80D-AF97-4732-B2A2-6D0385130CFC}" destId="{11D5E503-D599-46A3-8E58-A2C77E70CC2E}" srcOrd="1" destOrd="0" presId="urn:microsoft.com/office/officeart/2005/8/layout/hierarchy6"/>
    <dgm:cxn modelId="{30A55785-999A-4E67-BCC1-49C240ED8F19}" type="presParOf" srcId="{A9E5E1A4-D8B1-4859-AD82-FA5ECF0367A6}" destId="{4815BFA1-6A5E-4F1A-AFCD-C5C7B21A3715}" srcOrd="2" destOrd="0" presId="urn:microsoft.com/office/officeart/2005/8/layout/hierarchy6"/>
    <dgm:cxn modelId="{5763E729-0B74-4779-B0F9-2A4F8A46D893}" type="presParOf" srcId="{A9E5E1A4-D8B1-4859-AD82-FA5ECF0367A6}" destId="{21AB1D8C-C874-47FA-83E5-52F40975E5C4}" srcOrd="3" destOrd="0" presId="urn:microsoft.com/office/officeart/2005/8/layout/hierarchy6"/>
    <dgm:cxn modelId="{A5AFD282-A42A-4B5F-9955-C43CF260B081}" type="presParOf" srcId="{21AB1D8C-C874-47FA-83E5-52F40975E5C4}" destId="{52A395DD-18DE-4E22-8851-BCF82749139E}" srcOrd="0" destOrd="0" presId="urn:microsoft.com/office/officeart/2005/8/layout/hierarchy6"/>
    <dgm:cxn modelId="{01D722F3-918E-46E2-8967-6AC534CBE982}" type="presParOf" srcId="{21AB1D8C-C874-47FA-83E5-52F40975E5C4}" destId="{BA994D46-EFA2-4F01-BD12-FE119F345F7E}" srcOrd="1" destOrd="0" presId="urn:microsoft.com/office/officeart/2005/8/layout/hierarchy6"/>
    <dgm:cxn modelId="{B49529AE-25B2-4608-A816-83704233BF9B}" type="presParOf" srcId="{A9E5E1A4-D8B1-4859-AD82-FA5ECF0367A6}" destId="{862B841E-0BD7-4322-B301-B0F58F314594}" srcOrd="4" destOrd="0" presId="urn:microsoft.com/office/officeart/2005/8/layout/hierarchy6"/>
    <dgm:cxn modelId="{A2B3804B-9BE9-412A-8969-FFBEFDB19D9D}" type="presParOf" srcId="{A9E5E1A4-D8B1-4859-AD82-FA5ECF0367A6}" destId="{DDE9767A-4642-4375-A1E0-9915993EBE72}" srcOrd="5" destOrd="0" presId="urn:microsoft.com/office/officeart/2005/8/layout/hierarchy6"/>
    <dgm:cxn modelId="{0E58A996-13F7-4444-A4F8-C649305E5AA3}" type="presParOf" srcId="{DDE9767A-4642-4375-A1E0-9915993EBE72}" destId="{63883999-E2E8-4F8D-BBEF-FD1954F8B581}" srcOrd="0" destOrd="0" presId="urn:microsoft.com/office/officeart/2005/8/layout/hierarchy6"/>
    <dgm:cxn modelId="{F66B4E51-A5C6-4289-84D6-09F8456A1578}" type="presParOf" srcId="{DDE9767A-4642-4375-A1E0-9915993EBE72}" destId="{AEBEF862-FD1A-4B6B-AD48-04C91B8B6E6D}" srcOrd="1" destOrd="0" presId="urn:microsoft.com/office/officeart/2005/8/layout/hierarchy6"/>
    <dgm:cxn modelId="{3EEF6EE9-F618-4469-A224-79E06B9A9EA5}" type="presParOf" srcId="{DC762155-E3AC-4223-BD4C-720AA7546D88}" destId="{7D941559-0AFE-49B8-A473-2CAE75C2AF38}" srcOrd="2" destOrd="0" presId="urn:microsoft.com/office/officeart/2005/8/layout/hierarchy6"/>
    <dgm:cxn modelId="{D02C7D2E-306A-4001-804A-594D9806C213}" type="presParOf" srcId="{DC762155-E3AC-4223-BD4C-720AA7546D88}" destId="{BE9912BC-E873-4543-AFFF-3EF06D931053}" srcOrd="3" destOrd="0" presId="urn:microsoft.com/office/officeart/2005/8/layout/hierarchy6"/>
    <dgm:cxn modelId="{7213AF4E-C49C-4174-A94B-9360B2C09775}" type="presParOf" srcId="{BE9912BC-E873-4543-AFFF-3EF06D931053}" destId="{8E589EE8-E88F-4324-AF46-D9D1274633D8}" srcOrd="0" destOrd="0" presId="urn:microsoft.com/office/officeart/2005/8/layout/hierarchy6"/>
    <dgm:cxn modelId="{FEF4190B-2730-4BCD-AC0B-2F1908F809AF}" type="presParOf" srcId="{BE9912BC-E873-4543-AFFF-3EF06D931053}" destId="{1314622B-5A17-418E-BA19-73069FB289C7}" srcOrd="1" destOrd="0" presId="urn:microsoft.com/office/officeart/2005/8/layout/hierarchy6"/>
    <dgm:cxn modelId="{034303CF-61F7-4219-AB16-0F09ED67411A}" type="presParOf" srcId="{1314622B-5A17-418E-BA19-73069FB289C7}" destId="{15AD207D-9454-4ADE-82C3-E5BC3BE66DBF}" srcOrd="0" destOrd="0" presId="urn:microsoft.com/office/officeart/2005/8/layout/hierarchy6"/>
    <dgm:cxn modelId="{2B9BA6FC-96A4-4EE1-B376-9874AB4AAF06}" type="presParOf" srcId="{1314622B-5A17-418E-BA19-73069FB289C7}" destId="{AB875516-91E9-4141-8C81-CB558BB2C506}" srcOrd="1" destOrd="0" presId="urn:microsoft.com/office/officeart/2005/8/layout/hierarchy6"/>
    <dgm:cxn modelId="{7BA67225-7605-4342-A596-B01C48A49CBB}" type="presParOf" srcId="{AB875516-91E9-4141-8C81-CB558BB2C506}" destId="{32D9CD78-7FCB-4710-906C-EDDC637641F2}" srcOrd="0" destOrd="0" presId="urn:microsoft.com/office/officeart/2005/8/layout/hierarchy6"/>
    <dgm:cxn modelId="{8F75CE76-0FB2-41C3-8A3D-6EFF41DF04DF}" type="presParOf" srcId="{AB875516-91E9-4141-8C81-CB558BB2C506}" destId="{DA4DC11E-B5CA-49ED-9012-ED19CDB83346}" srcOrd="1" destOrd="0" presId="urn:microsoft.com/office/officeart/2005/8/layout/hierarchy6"/>
    <dgm:cxn modelId="{ACE12607-0302-44B6-A9CE-9494BE0D80CC}" type="presParOf" srcId="{DA4DC11E-B5CA-49ED-9012-ED19CDB83346}" destId="{92ADCADC-3CBD-4F0F-898C-E0247D8302D2}" srcOrd="0" destOrd="0" presId="urn:microsoft.com/office/officeart/2005/8/layout/hierarchy6"/>
    <dgm:cxn modelId="{4E0A6D97-329D-428C-9DCF-09D8CA43C763}" type="presParOf" srcId="{DA4DC11E-B5CA-49ED-9012-ED19CDB83346}" destId="{34F2A206-B6AD-4EFF-BF49-BFF4F2161616}" srcOrd="1" destOrd="0" presId="urn:microsoft.com/office/officeart/2005/8/layout/hierarchy6"/>
    <dgm:cxn modelId="{1EFDDB8A-E2B9-4BB2-8731-72A16570B89F}" type="presParOf" srcId="{34F2A206-B6AD-4EFF-BF49-BFF4F2161616}" destId="{CF245C05-B20F-4454-85E7-524A2D25DAA2}" srcOrd="0" destOrd="0" presId="urn:microsoft.com/office/officeart/2005/8/layout/hierarchy6"/>
    <dgm:cxn modelId="{E7EC193C-FEEE-4CC3-B790-94F666E81DC6}" type="presParOf" srcId="{34F2A206-B6AD-4EFF-BF49-BFF4F2161616}" destId="{B1664810-EDD3-4623-BEDA-1A2EEEE5CF2B}" srcOrd="1" destOrd="0" presId="urn:microsoft.com/office/officeart/2005/8/layout/hierarchy6"/>
    <dgm:cxn modelId="{2EEAD841-4A52-47F6-A6BE-8F22C63E7D61}" type="presParOf" srcId="{DA4DC11E-B5CA-49ED-9012-ED19CDB83346}" destId="{A10873E3-5533-4072-A01D-9958E6DAC563}" srcOrd="2" destOrd="0" presId="urn:microsoft.com/office/officeart/2005/8/layout/hierarchy6"/>
    <dgm:cxn modelId="{A7D84D44-B572-4253-8B69-925408BD03D8}" type="presParOf" srcId="{DA4DC11E-B5CA-49ED-9012-ED19CDB83346}" destId="{B9879C86-8E86-408C-B917-BD02AB18850A}" srcOrd="3" destOrd="0" presId="urn:microsoft.com/office/officeart/2005/8/layout/hierarchy6"/>
    <dgm:cxn modelId="{1DD9EEAD-00CC-4BA1-AAC8-AD127067AC1A}" type="presParOf" srcId="{B9879C86-8E86-408C-B917-BD02AB18850A}" destId="{7EE8E757-2405-4891-BF2D-75C09D5E5DCE}" srcOrd="0" destOrd="0" presId="urn:microsoft.com/office/officeart/2005/8/layout/hierarchy6"/>
    <dgm:cxn modelId="{56294184-BB77-4C63-8981-39DCCFE14BF6}" type="presParOf" srcId="{B9879C86-8E86-408C-B917-BD02AB18850A}" destId="{096D85E9-317A-45EB-8B58-413AA6F90109}" srcOrd="1" destOrd="0" presId="urn:microsoft.com/office/officeart/2005/8/layout/hierarchy6"/>
    <dgm:cxn modelId="{3F192360-C474-45CD-8727-A267881A6073}" type="presParOf" srcId="{1314622B-5A17-418E-BA19-73069FB289C7}" destId="{3072DCF3-9704-4037-8128-94DCABF8CF27}" srcOrd="2" destOrd="0" presId="urn:microsoft.com/office/officeart/2005/8/layout/hierarchy6"/>
    <dgm:cxn modelId="{6BA470A7-DF37-4E67-99D4-7887E2DB6033}" type="presParOf" srcId="{1314622B-5A17-418E-BA19-73069FB289C7}" destId="{BDEA47B5-E8BE-464F-8BB7-A5AB268DD243}" srcOrd="3" destOrd="0" presId="urn:microsoft.com/office/officeart/2005/8/layout/hierarchy6"/>
    <dgm:cxn modelId="{612E72B1-DC88-40DB-A63D-212EE14DD14B}" type="presParOf" srcId="{BDEA47B5-E8BE-464F-8BB7-A5AB268DD243}" destId="{0F34988B-5236-4A79-AFC2-3593A7F53796}" srcOrd="0" destOrd="0" presId="urn:microsoft.com/office/officeart/2005/8/layout/hierarchy6"/>
    <dgm:cxn modelId="{C336F814-31C8-4567-BD1B-039C26DE76B0}" type="presParOf" srcId="{BDEA47B5-E8BE-464F-8BB7-A5AB268DD243}" destId="{09CDB5C5-DBB0-4D0F-842B-E0DF17F6FE77}" srcOrd="1" destOrd="0" presId="urn:microsoft.com/office/officeart/2005/8/layout/hierarchy6"/>
    <dgm:cxn modelId="{54D9ED1D-AE98-4B21-88B6-EA8F061E9659}" type="presParOf" srcId="{09CDB5C5-DBB0-4D0F-842B-E0DF17F6FE77}" destId="{2AE69B29-A7F7-4CA3-9803-381AE0FEED9E}" srcOrd="0" destOrd="0" presId="urn:microsoft.com/office/officeart/2005/8/layout/hierarchy6"/>
    <dgm:cxn modelId="{BB6C9924-0BEB-4653-9F68-C097049D768C}" type="presParOf" srcId="{09CDB5C5-DBB0-4D0F-842B-E0DF17F6FE77}" destId="{678C95B2-C85A-4EA9-84F1-182E253D5FA5}" srcOrd="1" destOrd="0" presId="urn:microsoft.com/office/officeart/2005/8/layout/hierarchy6"/>
    <dgm:cxn modelId="{51C5A18F-72D1-410B-926F-A9E40E5E51FB}" type="presParOf" srcId="{678C95B2-C85A-4EA9-84F1-182E253D5FA5}" destId="{7572B1DE-8C6D-432F-AD03-0CEDE292D01E}" srcOrd="0" destOrd="0" presId="urn:microsoft.com/office/officeart/2005/8/layout/hierarchy6"/>
    <dgm:cxn modelId="{4D66098D-2116-46CB-82D4-6ACA38CA91BA}" type="presParOf" srcId="{678C95B2-C85A-4EA9-84F1-182E253D5FA5}" destId="{2A6D92B4-7760-47EF-B47C-C7596DC489DD}" srcOrd="1" destOrd="0" presId="urn:microsoft.com/office/officeart/2005/8/layout/hierarchy6"/>
    <dgm:cxn modelId="{DECDD986-494A-4FCC-8C76-25AC4148F3FD}" type="presParOf" srcId="{09CDB5C5-DBB0-4D0F-842B-E0DF17F6FE77}" destId="{6BB1FFFF-BE60-4FBA-BF17-F2BCC904A049}" srcOrd="2" destOrd="0" presId="urn:microsoft.com/office/officeart/2005/8/layout/hierarchy6"/>
    <dgm:cxn modelId="{DF1AD508-9637-4629-90DC-F3366914B51D}" type="presParOf" srcId="{09CDB5C5-DBB0-4D0F-842B-E0DF17F6FE77}" destId="{3B3021EA-B765-472C-90A8-D70B5533489A}" srcOrd="3" destOrd="0" presId="urn:microsoft.com/office/officeart/2005/8/layout/hierarchy6"/>
    <dgm:cxn modelId="{4997F2C3-8F6D-44C4-B433-2E40877FD5B9}" type="presParOf" srcId="{3B3021EA-B765-472C-90A8-D70B5533489A}" destId="{B03C0FC3-575C-4A4F-8C76-4DD7911E3732}" srcOrd="0" destOrd="0" presId="urn:microsoft.com/office/officeart/2005/8/layout/hierarchy6"/>
    <dgm:cxn modelId="{639F98EB-D7BD-4534-9653-2256D7E4BF6F}" type="presParOf" srcId="{3B3021EA-B765-472C-90A8-D70B5533489A}" destId="{A83D8BC7-C119-4C82-83C1-E6C0EE325C22}" srcOrd="1" destOrd="0" presId="urn:microsoft.com/office/officeart/2005/8/layout/hierarchy6"/>
    <dgm:cxn modelId="{9379860C-6B8F-402E-9DE2-068EEB31FEB6}" type="presParOf" srcId="{09CDB5C5-DBB0-4D0F-842B-E0DF17F6FE77}" destId="{83E8B3B5-DD94-4186-AD46-EB0DD6CC5ACB}" srcOrd="4" destOrd="0" presId="urn:microsoft.com/office/officeart/2005/8/layout/hierarchy6"/>
    <dgm:cxn modelId="{FA12226C-836E-4215-9691-D7F812DCAF8D}" type="presParOf" srcId="{09CDB5C5-DBB0-4D0F-842B-E0DF17F6FE77}" destId="{1A35A589-30A0-486A-82B8-A45F717FF638}" srcOrd="5" destOrd="0" presId="urn:microsoft.com/office/officeart/2005/8/layout/hierarchy6"/>
    <dgm:cxn modelId="{0F95F3DA-B5CD-4641-835F-DCE0255C680D}" type="presParOf" srcId="{1A35A589-30A0-486A-82B8-A45F717FF638}" destId="{C95A2834-60C7-4B2A-A4F8-27C596902062}" srcOrd="0" destOrd="0" presId="urn:microsoft.com/office/officeart/2005/8/layout/hierarchy6"/>
    <dgm:cxn modelId="{92712951-D94B-48A9-BE4B-3EE353ADE5D4}" type="presParOf" srcId="{1A35A589-30A0-486A-82B8-A45F717FF638}" destId="{9EFA65AD-1CF5-4148-ACB0-52001DAF0301}" srcOrd="1" destOrd="0" presId="urn:microsoft.com/office/officeart/2005/8/layout/hierarchy6"/>
    <dgm:cxn modelId="{77CB2CF3-A240-424F-BC16-A0B172C969BC}" type="presParOf" srcId="{1314622B-5A17-418E-BA19-73069FB289C7}" destId="{515D6FE2-DBE0-4841-8E06-FC434251EBDD}" srcOrd="4" destOrd="0" presId="urn:microsoft.com/office/officeart/2005/8/layout/hierarchy6"/>
    <dgm:cxn modelId="{09485139-A1D0-4D14-8533-A432C6032CFE}" type="presParOf" srcId="{1314622B-5A17-418E-BA19-73069FB289C7}" destId="{5FB18FEC-A989-4418-89E5-87004AD21936}" srcOrd="5" destOrd="0" presId="urn:microsoft.com/office/officeart/2005/8/layout/hierarchy6"/>
    <dgm:cxn modelId="{80A5C4DC-ECEC-4CCB-9A4D-AD4F6C03C884}" type="presParOf" srcId="{5FB18FEC-A989-4418-89E5-87004AD21936}" destId="{45EA8C52-AE99-49E8-ACFA-F1720B83A766}" srcOrd="0" destOrd="0" presId="urn:microsoft.com/office/officeart/2005/8/layout/hierarchy6"/>
    <dgm:cxn modelId="{D3A04367-200F-4AB9-A54F-CA171D87B9D7}" type="presParOf" srcId="{5FB18FEC-A989-4418-89E5-87004AD21936}" destId="{FCBABC50-9A0B-4F80-9743-96E5E15D7629}" srcOrd="1" destOrd="0" presId="urn:microsoft.com/office/officeart/2005/8/layout/hierarchy6"/>
    <dgm:cxn modelId="{8A6B508D-049F-4184-BE98-7B71E9F8DE59}" type="presParOf" srcId="{1AD158DE-3305-4E5D-870D-A60C74B39881}" destId="{66179D51-721E-434A-A5AF-B48B3698D0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94F04-B4C0-41A5-AF38-258A21FEE876}">
      <dsp:nvSpPr>
        <dsp:cNvPr id="0" name=""/>
        <dsp:cNvSpPr/>
      </dsp:nvSpPr>
      <dsp:spPr>
        <a:xfrm>
          <a:off x="7178447" y="256013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 err="1"/>
            <a:t>TeamPathy</a:t>
          </a:r>
          <a:endParaRPr lang="zh-TW" altLang="en-US" sz="700" kern="1200" dirty="0"/>
        </a:p>
      </dsp:txBody>
      <dsp:txXfrm>
        <a:off x="7189155" y="2570847"/>
        <a:ext cx="526966" cy="344172"/>
      </dsp:txXfrm>
    </dsp:sp>
    <dsp:sp modelId="{E20B8771-8CD9-4E92-8923-DD399A790143}">
      <dsp:nvSpPr>
        <dsp:cNvPr id="0" name=""/>
        <dsp:cNvSpPr/>
      </dsp:nvSpPr>
      <dsp:spPr>
        <a:xfrm>
          <a:off x="4832474" y="2925727"/>
          <a:ext cx="2620164" cy="128950"/>
        </a:xfrm>
        <a:custGeom>
          <a:avLst/>
          <a:gdLst/>
          <a:ahLst/>
          <a:cxnLst/>
          <a:rect l="0" t="0" r="0" b="0"/>
          <a:pathLst>
            <a:path>
              <a:moveTo>
                <a:pt x="2620164" y="0"/>
              </a:moveTo>
              <a:lnTo>
                <a:pt x="2620164" y="64475"/>
              </a:lnTo>
              <a:lnTo>
                <a:pt x="0" y="64475"/>
              </a:lnTo>
              <a:lnTo>
                <a:pt x="0" y="1289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5ED78-F3A6-45C9-99F0-BA9EB45A222F}">
      <dsp:nvSpPr>
        <dsp:cNvPr id="0" name=""/>
        <dsp:cNvSpPr/>
      </dsp:nvSpPr>
      <dsp:spPr>
        <a:xfrm>
          <a:off x="4558283" y="3054677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實作</a:t>
          </a:r>
        </a:p>
      </dsp:txBody>
      <dsp:txXfrm>
        <a:off x="4568991" y="3065385"/>
        <a:ext cx="526966" cy="344172"/>
      </dsp:txXfrm>
    </dsp:sp>
    <dsp:sp modelId="{2326CC38-C06E-4FFF-B2F3-862CD4656BCA}">
      <dsp:nvSpPr>
        <dsp:cNvPr id="0" name=""/>
        <dsp:cNvSpPr/>
      </dsp:nvSpPr>
      <dsp:spPr>
        <a:xfrm>
          <a:off x="2774253" y="3420265"/>
          <a:ext cx="2058220" cy="163520"/>
        </a:xfrm>
        <a:custGeom>
          <a:avLst/>
          <a:gdLst/>
          <a:ahLst/>
          <a:cxnLst/>
          <a:rect l="0" t="0" r="0" b="0"/>
          <a:pathLst>
            <a:path>
              <a:moveTo>
                <a:pt x="2058220" y="0"/>
              </a:moveTo>
              <a:lnTo>
                <a:pt x="2058220" y="81760"/>
              </a:lnTo>
              <a:lnTo>
                <a:pt x="0" y="81760"/>
              </a:lnTo>
              <a:lnTo>
                <a:pt x="0" y="1635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1750B-78C9-4EAD-8902-987366645998}">
      <dsp:nvSpPr>
        <dsp:cNvPr id="0" name=""/>
        <dsp:cNvSpPr/>
      </dsp:nvSpPr>
      <dsp:spPr>
        <a:xfrm>
          <a:off x="2500062" y="358378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前端</a:t>
          </a:r>
        </a:p>
      </dsp:txBody>
      <dsp:txXfrm>
        <a:off x="2510770" y="3594493"/>
        <a:ext cx="526966" cy="344172"/>
      </dsp:txXfrm>
    </dsp:sp>
    <dsp:sp modelId="{7C256DF3-229C-43A7-BB15-64B149798AA5}">
      <dsp:nvSpPr>
        <dsp:cNvPr id="0" name=""/>
        <dsp:cNvSpPr/>
      </dsp:nvSpPr>
      <dsp:spPr>
        <a:xfrm>
          <a:off x="1704908" y="3949373"/>
          <a:ext cx="1069345" cy="146235"/>
        </a:xfrm>
        <a:custGeom>
          <a:avLst/>
          <a:gdLst/>
          <a:ahLst/>
          <a:cxnLst/>
          <a:rect l="0" t="0" r="0" b="0"/>
          <a:pathLst>
            <a:path>
              <a:moveTo>
                <a:pt x="1069345" y="0"/>
              </a:moveTo>
              <a:lnTo>
                <a:pt x="1069345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CC950-1CA0-4CF5-8349-E778949F1AEE}">
      <dsp:nvSpPr>
        <dsp:cNvPr id="0" name=""/>
        <dsp:cNvSpPr/>
      </dsp:nvSpPr>
      <dsp:spPr>
        <a:xfrm>
          <a:off x="1430717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手機介面</a:t>
          </a:r>
        </a:p>
      </dsp:txBody>
      <dsp:txXfrm>
        <a:off x="1441425" y="4106317"/>
        <a:ext cx="526966" cy="344172"/>
      </dsp:txXfrm>
    </dsp:sp>
    <dsp:sp modelId="{B849406D-6AD0-460B-8DB0-798545E9AF95}">
      <dsp:nvSpPr>
        <dsp:cNvPr id="0" name=""/>
        <dsp:cNvSpPr/>
      </dsp:nvSpPr>
      <dsp:spPr>
        <a:xfrm>
          <a:off x="1348460" y="4461197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356448" y="0"/>
              </a:moveTo>
              <a:lnTo>
                <a:pt x="356448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E5B9-431B-44CE-8D1F-B537FCDE7B33}">
      <dsp:nvSpPr>
        <dsp:cNvPr id="0" name=""/>
        <dsp:cNvSpPr/>
      </dsp:nvSpPr>
      <dsp:spPr>
        <a:xfrm>
          <a:off x="1074269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會員系統</a:t>
          </a:r>
        </a:p>
      </dsp:txBody>
      <dsp:txXfrm>
        <a:off x="1084977" y="4618140"/>
        <a:ext cx="526966" cy="344172"/>
      </dsp:txXfrm>
    </dsp:sp>
    <dsp:sp modelId="{7407E6F9-79E8-4E33-B2EA-3B8528F1C376}">
      <dsp:nvSpPr>
        <dsp:cNvPr id="0" name=""/>
        <dsp:cNvSpPr/>
      </dsp:nvSpPr>
      <dsp:spPr>
        <a:xfrm>
          <a:off x="1704908" y="4461197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356448" y="73117"/>
              </a:lnTo>
              <a:lnTo>
                <a:pt x="356448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FD8F4-8728-4E4F-AF4B-4A2547F1306A}">
      <dsp:nvSpPr>
        <dsp:cNvPr id="0" name=""/>
        <dsp:cNvSpPr/>
      </dsp:nvSpPr>
      <dsp:spPr>
        <a:xfrm>
          <a:off x="1787165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專案系統</a:t>
          </a:r>
        </a:p>
      </dsp:txBody>
      <dsp:txXfrm>
        <a:off x="1797873" y="4618140"/>
        <a:ext cx="526966" cy="344172"/>
      </dsp:txXfrm>
    </dsp:sp>
    <dsp:sp modelId="{8B37A774-48ED-4971-A263-A308A4208108}">
      <dsp:nvSpPr>
        <dsp:cNvPr id="0" name=""/>
        <dsp:cNvSpPr/>
      </dsp:nvSpPr>
      <dsp:spPr>
        <a:xfrm>
          <a:off x="279115" y="4973020"/>
          <a:ext cx="1782241" cy="146235"/>
        </a:xfrm>
        <a:custGeom>
          <a:avLst/>
          <a:gdLst/>
          <a:ahLst/>
          <a:cxnLst/>
          <a:rect l="0" t="0" r="0" b="0"/>
          <a:pathLst>
            <a:path>
              <a:moveTo>
                <a:pt x="1782241" y="0"/>
              </a:moveTo>
              <a:lnTo>
                <a:pt x="1782241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56EA6-4039-4EB1-94EA-291006AD362F}">
      <dsp:nvSpPr>
        <dsp:cNvPr id="0" name=""/>
        <dsp:cNvSpPr/>
      </dsp:nvSpPr>
      <dsp:spPr>
        <a:xfrm>
          <a:off x="4924" y="511925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討論區</a:t>
          </a:r>
        </a:p>
      </dsp:txBody>
      <dsp:txXfrm>
        <a:off x="15632" y="5129963"/>
        <a:ext cx="526966" cy="344172"/>
      </dsp:txXfrm>
    </dsp:sp>
    <dsp:sp modelId="{0E7302ED-9CBA-4D5E-AE85-34D56992C3EF}">
      <dsp:nvSpPr>
        <dsp:cNvPr id="0" name=""/>
        <dsp:cNvSpPr/>
      </dsp:nvSpPr>
      <dsp:spPr>
        <a:xfrm>
          <a:off x="992011" y="4973020"/>
          <a:ext cx="1069345" cy="146235"/>
        </a:xfrm>
        <a:custGeom>
          <a:avLst/>
          <a:gdLst/>
          <a:ahLst/>
          <a:cxnLst/>
          <a:rect l="0" t="0" r="0" b="0"/>
          <a:pathLst>
            <a:path>
              <a:moveTo>
                <a:pt x="1069345" y="0"/>
              </a:moveTo>
              <a:lnTo>
                <a:pt x="1069345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1D212-7541-4A40-B48E-30A182D7F46F}">
      <dsp:nvSpPr>
        <dsp:cNvPr id="0" name=""/>
        <dsp:cNvSpPr/>
      </dsp:nvSpPr>
      <dsp:spPr>
        <a:xfrm>
          <a:off x="717820" y="511925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代辦清單</a:t>
          </a:r>
        </a:p>
      </dsp:txBody>
      <dsp:txXfrm>
        <a:off x="728528" y="5129963"/>
        <a:ext cx="526966" cy="344172"/>
      </dsp:txXfrm>
    </dsp:sp>
    <dsp:sp modelId="{5ED1227A-49BF-406A-A878-65DC57CA590F}">
      <dsp:nvSpPr>
        <dsp:cNvPr id="0" name=""/>
        <dsp:cNvSpPr/>
      </dsp:nvSpPr>
      <dsp:spPr>
        <a:xfrm>
          <a:off x="1704908" y="4973020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356448" y="0"/>
              </a:moveTo>
              <a:lnTo>
                <a:pt x="356448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6C527-9187-47B9-87A8-3F9DA61B3976}">
      <dsp:nvSpPr>
        <dsp:cNvPr id="0" name=""/>
        <dsp:cNvSpPr/>
      </dsp:nvSpPr>
      <dsp:spPr>
        <a:xfrm>
          <a:off x="1430717" y="511925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時程分析</a:t>
          </a:r>
        </a:p>
      </dsp:txBody>
      <dsp:txXfrm>
        <a:off x="1441425" y="5129963"/>
        <a:ext cx="526966" cy="344172"/>
      </dsp:txXfrm>
    </dsp:sp>
    <dsp:sp modelId="{B239D10B-2BCD-4DC5-93F2-F433CE986E79}">
      <dsp:nvSpPr>
        <dsp:cNvPr id="0" name=""/>
        <dsp:cNvSpPr/>
      </dsp:nvSpPr>
      <dsp:spPr>
        <a:xfrm>
          <a:off x="2061357" y="4973020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356448" y="73117"/>
              </a:lnTo>
              <a:lnTo>
                <a:pt x="356448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BB80D-DFCE-46BD-B1F8-B11EF39F12DC}">
      <dsp:nvSpPr>
        <dsp:cNvPr id="0" name=""/>
        <dsp:cNvSpPr/>
      </dsp:nvSpPr>
      <dsp:spPr>
        <a:xfrm>
          <a:off x="2143614" y="511925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辦公室</a:t>
          </a:r>
        </a:p>
      </dsp:txBody>
      <dsp:txXfrm>
        <a:off x="2154322" y="5129963"/>
        <a:ext cx="526966" cy="344172"/>
      </dsp:txXfrm>
    </dsp:sp>
    <dsp:sp modelId="{A4E2AFE0-5755-4285-A559-278760CE8930}">
      <dsp:nvSpPr>
        <dsp:cNvPr id="0" name=""/>
        <dsp:cNvSpPr/>
      </dsp:nvSpPr>
      <dsp:spPr>
        <a:xfrm>
          <a:off x="2061357" y="4973020"/>
          <a:ext cx="1069345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1069345" y="73117"/>
              </a:lnTo>
              <a:lnTo>
                <a:pt x="1069345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DA7AF-983C-49E9-96CA-83FA6F038328}">
      <dsp:nvSpPr>
        <dsp:cNvPr id="0" name=""/>
        <dsp:cNvSpPr/>
      </dsp:nvSpPr>
      <dsp:spPr>
        <a:xfrm>
          <a:off x="2856511" y="511925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團隊動態牆</a:t>
          </a:r>
        </a:p>
      </dsp:txBody>
      <dsp:txXfrm>
        <a:off x="2867219" y="5129963"/>
        <a:ext cx="526966" cy="344172"/>
      </dsp:txXfrm>
    </dsp:sp>
    <dsp:sp modelId="{4D8C8391-6CFE-4E5E-9F19-84C799C94737}">
      <dsp:nvSpPr>
        <dsp:cNvPr id="0" name=""/>
        <dsp:cNvSpPr/>
      </dsp:nvSpPr>
      <dsp:spPr>
        <a:xfrm>
          <a:off x="2061357" y="4973020"/>
          <a:ext cx="1782241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1782241" y="73117"/>
              </a:lnTo>
              <a:lnTo>
                <a:pt x="1782241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3D92-D1F8-4F99-BF14-AE09A2C28D4D}">
      <dsp:nvSpPr>
        <dsp:cNvPr id="0" name=""/>
        <dsp:cNvSpPr/>
      </dsp:nvSpPr>
      <dsp:spPr>
        <a:xfrm>
          <a:off x="3569407" y="511925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團隊成員</a:t>
          </a:r>
        </a:p>
      </dsp:txBody>
      <dsp:txXfrm>
        <a:off x="3580115" y="5129963"/>
        <a:ext cx="526966" cy="344172"/>
      </dsp:txXfrm>
    </dsp:sp>
    <dsp:sp modelId="{2199A476-9A49-48C3-9965-FBF515966219}">
      <dsp:nvSpPr>
        <dsp:cNvPr id="0" name=""/>
        <dsp:cNvSpPr/>
      </dsp:nvSpPr>
      <dsp:spPr>
        <a:xfrm>
          <a:off x="2774253" y="3949373"/>
          <a:ext cx="1069345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1069345" y="73117"/>
              </a:lnTo>
              <a:lnTo>
                <a:pt x="1069345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472A4-9C96-4C48-94B5-38D8401BA17C}">
      <dsp:nvSpPr>
        <dsp:cNvPr id="0" name=""/>
        <dsp:cNvSpPr/>
      </dsp:nvSpPr>
      <dsp:spPr>
        <a:xfrm>
          <a:off x="3569407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基本功能</a:t>
          </a:r>
        </a:p>
      </dsp:txBody>
      <dsp:txXfrm>
        <a:off x="3580115" y="4106317"/>
        <a:ext cx="526966" cy="344172"/>
      </dsp:txXfrm>
    </dsp:sp>
    <dsp:sp modelId="{41236097-EC82-4596-B997-397DE3C2D5D0}">
      <dsp:nvSpPr>
        <dsp:cNvPr id="0" name=""/>
        <dsp:cNvSpPr/>
      </dsp:nvSpPr>
      <dsp:spPr>
        <a:xfrm>
          <a:off x="2774253" y="4461197"/>
          <a:ext cx="1069345" cy="146235"/>
        </a:xfrm>
        <a:custGeom>
          <a:avLst/>
          <a:gdLst/>
          <a:ahLst/>
          <a:cxnLst/>
          <a:rect l="0" t="0" r="0" b="0"/>
          <a:pathLst>
            <a:path>
              <a:moveTo>
                <a:pt x="1069345" y="0"/>
              </a:moveTo>
              <a:lnTo>
                <a:pt x="1069345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F6585-E18C-475E-A0E2-C5436C588623}">
      <dsp:nvSpPr>
        <dsp:cNvPr id="0" name=""/>
        <dsp:cNvSpPr/>
      </dsp:nvSpPr>
      <dsp:spPr>
        <a:xfrm>
          <a:off x="2500062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類別設計</a:t>
          </a:r>
        </a:p>
      </dsp:txBody>
      <dsp:txXfrm>
        <a:off x="2510770" y="4618140"/>
        <a:ext cx="526966" cy="344172"/>
      </dsp:txXfrm>
    </dsp:sp>
    <dsp:sp modelId="{229181D3-66A3-47C9-8EED-DBBA247394F5}">
      <dsp:nvSpPr>
        <dsp:cNvPr id="0" name=""/>
        <dsp:cNvSpPr/>
      </dsp:nvSpPr>
      <dsp:spPr>
        <a:xfrm>
          <a:off x="3487150" y="4461197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356448" y="0"/>
              </a:moveTo>
              <a:lnTo>
                <a:pt x="356448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01596-25EE-4CF5-996A-436D9728FADB}">
      <dsp:nvSpPr>
        <dsp:cNvPr id="0" name=""/>
        <dsp:cNvSpPr/>
      </dsp:nvSpPr>
      <dsp:spPr>
        <a:xfrm>
          <a:off x="3212959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 err="1"/>
            <a:t>Imgur</a:t>
          </a:r>
          <a:r>
            <a:rPr lang="en-US" altLang="zh-TW" sz="700" kern="1200" dirty="0"/>
            <a:t> API</a:t>
          </a:r>
          <a:endParaRPr lang="zh-TW" altLang="en-US" sz="700" kern="1200" dirty="0"/>
        </a:p>
      </dsp:txBody>
      <dsp:txXfrm>
        <a:off x="3223667" y="4618140"/>
        <a:ext cx="526966" cy="344172"/>
      </dsp:txXfrm>
    </dsp:sp>
    <dsp:sp modelId="{E691876A-AF26-4B4D-B61A-5CE90C364B90}">
      <dsp:nvSpPr>
        <dsp:cNvPr id="0" name=""/>
        <dsp:cNvSpPr/>
      </dsp:nvSpPr>
      <dsp:spPr>
        <a:xfrm>
          <a:off x="3843598" y="4461197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356448" y="73117"/>
              </a:lnTo>
              <a:lnTo>
                <a:pt x="356448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8F148-C77E-4A69-A6ED-B2F36EFF640D}">
      <dsp:nvSpPr>
        <dsp:cNvPr id="0" name=""/>
        <dsp:cNvSpPr/>
      </dsp:nvSpPr>
      <dsp:spPr>
        <a:xfrm>
          <a:off x="3925856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連接後端</a:t>
          </a:r>
          <a:r>
            <a:rPr lang="en-US" altLang="zh-TW" sz="700" kern="1200" dirty="0"/>
            <a:t>API</a:t>
          </a:r>
          <a:endParaRPr lang="zh-TW" altLang="en-US" sz="700" kern="1200" dirty="0"/>
        </a:p>
      </dsp:txBody>
      <dsp:txXfrm>
        <a:off x="3936564" y="4618140"/>
        <a:ext cx="526966" cy="344172"/>
      </dsp:txXfrm>
    </dsp:sp>
    <dsp:sp modelId="{7F043B27-30D2-49EC-B967-1BC42F36DA7A}">
      <dsp:nvSpPr>
        <dsp:cNvPr id="0" name=""/>
        <dsp:cNvSpPr/>
      </dsp:nvSpPr>
      <dsp:spPr>
        <a:xfrm>
          <a:off x="3843598" y="4461197"/>
          <a:ext cx="1034775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1034775" y="73117"/>
              </a:lnTo>
              <a:lnTo>
                <a:pt x="1034775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FFA75-A216-4376-8654-173C874E0CD7}">
      <dsp:nvSpPr>
        <dsp:cNvPr id="0" name=""/>
        <dsp:cNvSpPr/>
      </dsp:nvSpPr>
      <dsp:spPr>
        <a:xfrm>
          <a:off x="4604182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推播</a:t>
          </a:r>
        </a:p>
      </dsp:txBody>
      <dsp:txXfrm>
        <a:off x="4614890" y="4618140"/>
        <a:ext cx="526966" cy="344172"/>
      </dsp:txXfrm>
    </dsp:sp>
    <dsp:sp modelId="{3616989F-1811-436E-A179-907E29C784C8}">
      <dsp:nvSpPr>
        <dsp:cNvPr id="0" name=""/>
        <dsp:cNvSpPr/>
      </dsp:nvSpPr>
      <dsp:spPr>
        <a:xfrm>
          <a:off x="4832474" y="3420265"/>
          <a:ext cx="2040935" cy="163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60"/>
              </a:lnTo>
              <a:lnTo>
                <a:pt x="2040935" y="81760"/>
              </a:lnTo>
              <a:lnTo>
                <a:pt x="2040935" y="1635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99FB9-3B22-4A81-A01F-9D641085F430}">
      <dsp:nvSpPr>
        <dsp:cNvPr id="0" name=""/>
        <dsp:cNvSpPr/>
      </dsp:nvSpPr>
      <dsp:spPr>
        <a:xfrm>
          <a:off x="6599219" y="358378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後端</a:t>
          </a:r>
        </a:p>
      </dsp:txBody>
      <dsp:txXfrm>
        <a:off x="6609927" y="3594493"/>
        <a:ext cx="526966" cy="344172"/>
      </dsp:txXfrm>
    </dsp:sp>
    <dsp:sp modelId="{29659839-7011-48D1-915E-FCE6CCF3EDFF}">
      <dsp:nvSpPr>
        <dsp:cNvPr id="0" name=""/>
        <dsp:cNvSpPr/>
      </dsp:nvSpPr>
      <dsp:spPr>
        <a:xfrm>
          <a:off x="5982289" y="3949373"/>
          <a:ext cx="891120" cy="146235"/>
        </a:xfrm>
        <a:custGeom>
          <a:avLst/>
          <a:gdLst/>
          <a:ahLst/>
          <a:cxnLst/>
          <a:rect l="0" t="0" r="0" b="0"/>
          <a:pathLst>
            <a:path>
              <a:moveTo>
                <a:pt x="891120" y="0"/>
              </a:moveTo>
              <a:lnTo>
                <a:pt x="891120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E40DC-9A0F-464A-9CAF-3E31F73595D6}">
      <dsp:nvSpPr>
        <dsp:cNvPr id="0" name=""/>
        <dsp:cNvSpPr/>
      </dsp:nvSpPr>
      <dsp:spPr>
        <a:xfrm>
          <a:off x="5708098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資料庫定義</a:t>
          </a:r>
        </a:p>
      </dsp:txBody>
      <dsp:txXfrm>
        <a:off x="5718806" y="4106317"/>
        <a:ext cx="526966" cy="344172"/>
      </dsp:txXfrm>
    </dsp:sp>
    <dsp:sp modelId="{3F7BC1C2-F305-4964-991D-7E5BC20BD78C}">
      <dsp:nvSpPr>
        <dsp:cNvPr id="0" name=""/>
        <dsp:cNvSpPr/>
      </dsp:nvSpPr>
      <dsp:spPr>
        <a:xfrm>
          <a:off x="5625840" y="4461197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356448" y="0"/>
              </a:moveTo>
              <a:lnTo>
                <a:pt x="356448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069A6-0214-4778-BFCD-01812EFED944}">
      <dsp:nvSpPr>
        <dsp:cNvPr id="0" name=""/>
        <dsp:cNvSpPr/>
      </dsp:nvSpPr>
      <dsp:spPr>
        <a:xfrm>
          <a:off x="5351649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ER</a:t>
          </a:r>
          <a:endParaRPr lang="zh-TW" altLang="en-US" sz="700" kern="1200" dirty="0"/>
        </a:p>
      </dsp:txBody>
      <dsp:txXfrm>
        <a:off x="5362357" y="4618140"/>
        <a:ext cx="526966" cy="344172"/>
      </dsp:txXfrm>
    </dsp:sp>
    <dsp:sp modelId="{B5BE8D8F-0444-4B62-B3DE-044606E15AAB}">
      <dsp:nvSpPr>
        <dsp:cNvPr id="0" name=""/>
        <dsp:cNvSpPr/>
      </dsp:nvSpPr>
      <dsp:spPr>
        <a:xfrm>
          <a:off x="5982289" y="4461197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356448" y="73117"/>
              </a:lnTo>
              <a:lnTo>
                <a:pt x="356448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CEC24-6F37-42F0-B7E9-F7D8E0A98F39}">
      <dsp:nvSpPr>
        <dsp:cNvPr id="0" name=""/>
        <dsp:cNvSpPr/>
      </dsp:nvSpPr>
      <dsp:spPr>
        <a:xfrm>
          <a:off x="6064546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Schema</a:t>
          </a:r>
          <a:endParaRPr lang="zh-TW" altLang="en-US" sz="700" kern="1200" dirty="0"/>
        </a:p>
      </dsp:txBody>
      <dsp:txXfrm>
        <a:off x="6075254" y="4618140"/>
        <a:ext cx="526966" cy="344172"/>
      </dsp:txXfrm>
    </dsp:sp>
    <dsp:sp modelId="{64D1469D-CE97-4D5D-B7B4-D74123969B0B}">
      <dsp:nvSpPr>
        <dsp:cNvPr id="0" name=""/>
        <dsp:cNvSpPr/>
      </dsp:nvSpPr>
      <dsp:spPr>
        <a:xfrm>
          <a:off x="6873410" y="3949373"/>
          <a:ext cx="891120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891120" y="73117"/>
              </a:lnTo>
              <a:lnTo>
                <a:pt x="89112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34847-E480-4842-A767-CA79F4D899C0}">
      <dsp:nvSpPr>
        <dsp:cNvPr id="0" name=""/>
        <dsp:cNvSpPr/>
      </dsp:nvSpPr>
      <dsp:spPr>
        <a:xfrm>
          <a:off x="7490340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Controller </a:t>
          </a:r>
          <a:endParaRPr lang="zh-TW" altLang="en-US" sz="700" kern="1200" dirty="0"/>
        </a:p>
      </dsp:txBody>
      <dsp:txXfrm>
        <a:off x="7501048" y="4106317"/>
        <a:ext cx="526966" cy="344172"/>
      </dsp:txXfrm>
    </dsp:sp>
    <dsp:sp modelId="{5BC1CFAB-813C-409D-82E6-3BC6F75E81D2}">
      <dsp:nvSpPr>
        <dsp:cNvPr id="0" name=""/>
        <dsp:cNvSpPr/>
      </dsp:nvSpPr>
      <dsp:spPr>
        <a:xfrm>
          <a:off x="7051634" y="4461197"/>
          <a:ext cx="712896" cy="146235"/>
        </a:xfrm>
        <a:custGeom>
          <a:avLst/>
          <a:gdLst/>
          <a:ahLst/>
          <a:cxnLst/>
          <a:rect l="0" t="0" r="0" b="0"/>
          <a:pathLst>
            <a:path>
              <a:moveTo>
                <a:pt x="712896" y="0"/>
              </a:moveTo>
              <a:lnTo>
                <a:pt x="712896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301AD-6CF6-4BDC-903B-3613075F936D}">
      <dsp:nvSpPr>
        <dsp:cNvPr id="0" name=""/>
        <dsp:cNvSpPr/>
      </dsp:nvSpPr>
      <dsp:spPr>
        <a:xfrm>
          <a:off x="6777443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Gantt Chart</a:t>
          </a:r>
          <a:endParaRPr lang="zh-TW" altLang="en-US" sz="700" kern="1200" dirty="0"/>
        </a:p>
      </dsp:txBody>
      <dsp:txXfrm>
        <a:off x="6788151" y="4618140"/>
        <a:ext cx="526966" cy="344172"/>
      </dsp:txXfrm>
    </dsp:sp>
    <dsp:sp modelId="{4815BFA1-6A5E-4F1A-AFCD-C5C7B21A3715}">
      <dsp:nvSpPr>
        <dsp:cNvPr id="0" name=""/>
        <dsp:cNvSpPr/>
      </dsp:nvSpPr>
      <dsp:spPr>
        <a:xfrm>
          <a:off x="7718811" y="4461197"/>
          <a:ext cx="91440" cy="146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395DD-18DE-4E22-8851-BCF82749139E}">
      <dsp:nvSpPr>
        <dsp:cNvPr id="0" name=""/>
        <dsp:cNvSpPr/>
      </dsp:nvSpPr>
      <dsp:spPr>
        <a:xfrm>
          <a:off x="7490340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WBS Chart</a:t>
          </a:r>
          <a:endParaRPr lang="zh-TW" altLang="en-US" sz="700" kern="1200" dirty="0"/>
        </a:p>
      </dsp:txBody>
      <dsp:txXfrm>
        <a:off x="7501048" y="4618140"/>
        <a:ext cx="526966" cy="344172"/>
      </dsp:txXfrm>
    </dsp:sp>
    <dsp:sp modelId="{862B841E-0BD7-4322-B301-B0F58F314594}">
      <dsp:nvSpPr>
        <dsp:cNvPr id="0" name=""/>
        <dsp:cNvSpPr/>
      </dsp:nvSpPr>
      <dsp:spPr>
        <a:xfrm>
          <a:off x="7764531" y="4461197"/>
          <a:ext cx="712896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712896" y="73117"/>
              </a:lnTo>
              <a:lnTo>
                <a:pt x="712896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83999-E2E8-4F8D-BBEF-FD1954F8B581}">
      <dsp:nvSpPr>
        <dsp:cNvPr id="0" name=""/>
        <dsp:cNvSpPr/>
      </dsp:nvSpPr>
      <dsp:spPr>
        <a:xfrm>
          <a:off x="8203236" y="460743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Database APIs</a:t>
          </a:r>
          <a:endParaRPr lang="zh-TW" altLang="en-US" sz="700" kern="1200" dirty="0"/>
        </a:p>
      </dsp:txBody>
      <dsp:txXfrm>
        <a:off x="8213944" y="4618140"/>
        <a:ext cx="526966" cy="344172"/>
      </dsp:txXfrm>
    </dsp:sp>
    <dsp:sp modelId="{7D941559-0AFE-49B8-A473-2CAE75C2AF38}">
      <dsp:nvSpPr>
        <dsp:cNvPr id="0" name=""/>
        <dsp:cNvSpPr/>
      </dsp:nvSpPr>
      <dsp:spPr>
        <a:xfrm>
          <a:off x="7452638" y="2925727"/>
          <a:ext cx="2628806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2628806" y="73117"/>
              </a:lnTo>
              <a:lnTo>
                <a:pt x="2628806" y="1462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89EE8-E88F-4324-AF46-D9D1274633D8}">
      <dsp:nvSpPr>
        <dsp:cNvPr id="0" name=""/>
        <dsp:cNvSpPr/>
      </dsp:nvSpPr>
      <dsp:spPr>
        <a:xfrm>
          <a:off x="9807254" y="3071962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設計</a:t>
          </a:r>
        </a:p>
      </dsp:txBody>
      <dsp:txXfrm>
        <a:off x="9817962" y="3082670"/>
        <a:ext cx="526966" cy="344172"/>
      </dsp:txXfrm>
    </dsp:sp>
    <dsp:sp modelId="{15AD207D-9454-4ADE-82C3-E5BC3BE66DBF}">
      <dsp:nvSpPr>
        <dsp:cNvPr id="0" name=""/>
        <dsp:cNvSpPr/>
      </dsp:nvSpPr>
      <dsp:spPr>
        <a:xfrm>
          <a:off x="8833876" y="3437550"/>
          <a:ext cx="1247569" cy="146235"/>
        </a:xfrm>
        <a:custGeom>
          <a:avLst/>
          <a:gdLst/>
          <a:ahLst/>
          <a:cxnLst/>
          <a:rect l="0" t="0" r="0" b="0"/>
          <a:pathLst>
            <a:path>
              <a:moveTo>
                <a:pt x="1247569" y="0"/>
              </a:moveTo>
              <a:lnTo>
                <a:pt x="1247569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9CD78-7FCB-4710-906C-EDDC637641F2}">
      <dsp:nvSpPr>
        <dsp:cNvPr id="0" name=""/>
        <dsp:cNvSpPr/>
      </dsp:nvSpPr>
      <dsp:spPr>
        <a:xfrm>
          <a:off x="8559685" y="358378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分析與調查</a:t>
          </a:r>
        </a:p>
      </dsp:txBody>
      <dsp:txXfrm>
        <a:off x="8570393" y="3594493"/>
        <a:ext cx="526966" cy="344172"/>
      </dsp:txXfrm>
    </dsp:sp>
    <dsp:sp modelId="{92ADCADC-3CBD-4F0F-898C-E0247D8302D2}">
      <dsp:nvSpPr>
        <dsp:cNvPr id="0" name=""/>
        <dsp:cNvSpPr/>
      </dsp:nvSpPr>
      <dsp:spPr>
        <a:xfrm>
          <a:off x="8477427" y="3949373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356448" y="0"/>
              </a:moveTo>
              <a:lnTo>
                <a:pt x="356448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45C05-B20F-4454-85E7-524A2D25DAA2}">
      <dsp:nvSpPr>
        <dsp:cNvPr id="0" name=""/>
        <dsp:cNvSpPr/>
      </dsp:nvSpPr>
      <dsp:spPr>
        <a:xfrm>
          <a:off x="8203236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問卷</a:t>
          </a:r>
        </a:p>
      </dsp:txBody>
      <dsp:txXfrm>
        <a:off x="8213944" y="4106317"/>
        <a:ext cx="526966" cy="344172"/>
      </dsp:txXfrm>
    </dsp:sp>
    <dsp:sp modelId="{A10873E3-5533-4072-A01D-9958E6DAC563}">
      <dsp:nvSpPr>
        <dsp:cNvPr id="0" name=""/>
        <dsp:cNvSpPr/>
      </dsp:nvSpPr>
      <dsp:spPr>
        <a:xfrm>
          <a:off x="8833876" y="3949373"/>
          <a:ext cx="356448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356448" y="73117"/>
              </a:lnTo>
              <a:lnTo>
                <a:pt x="356448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8E757-2405-4891-BF2D-75C09D5E5DCE}">
      <dsp:nvSpPr>
        <dsp:cNvPr id="0" name=""/>
        <dsp:cNvSpPr/>
      </dsp:nvSpPr>
      <dsp:spPr>
        <a:xfrm>
          <a:off x="8916133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功能分析</a:t>
          </a:r>
        </a:p>
      </dsp:txBody>
      <dsp:txXfrm>
        <a:off x="8926841" y="4106317"/>
        <a:ext cx="526966" cy="344172"/>
      </dsp:txXfrm>
    </dsp:sp>
    <dsp:sp modelId="{3072DCF3-9704-4037-8128-94DCABF8CF27}">
      <dsp:nvSpPr>
        <dsp:cNvPr id="0" name=""/>
        <dsp:cNvSpPr/>
      </dsp:nvSpPr>
      <dsp:spPr>
        <a:xfrm>
          <a:off x="10081445" y="3437550"/>
          <a:ext cx="534672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534672" y="73117"/>
              </a:lnTo>
              <a:lnTo>
                <a:pt x="534672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4988B-5236-4A79-AFC2-3593A7F53796}">
      <dsp:nvSpPr>
        <dsp:cNvPr id="0" name=""/>
        <dsp:cNvSpPr/>
      </dsp:nvSpPr>
      <dsp:spPr>
        <a:xfrm>
          <a:off x="10341927" y="358378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文案</a:t>
          </a:r>
        </a:p>
      </dsp:txBody>
      <dsp:txXfrm>
        <a:off x="10352635" y="3594493"/>
        <a:ext cx="526966" cy="344172"/>
      </dsp:txXfrm>
    </dsp:sp>
    <dsp:sp modelId="{2AE69B29-A7F7-4CA3-9803-381AE0FEED9E}">
      <dsp:nvSpPr>
        <dsp:cNvPr id="0" name=""/>
        <dsp:cNvSpPr/>
      </dsp:nvSpPr>
      <dsp:spPr>
        <a:xfrm>
          <a:off x="9903221" y="3949373"/>
          <a:ext cx="712896" cy="146235"/>
        </a:xfrm>
        <a:custGeom>
          <a:avLst/>
          <a:gdLst/>
          <a:ahLst/>
          <a:cxnLst/>
          <a:rect l="0" t="0" r="0" b="0"/>
          <a:pathLst>
            <a:path>
              <a:moveTo>
                <a:pt x="712896" y="0"/>
              </a:moveTo>
              <a:lnTo>
                <a:pt x="712896" y="73117"/>
              </a:lnTo>
              <a:lnTo>
                <a:pt x="0" y="73117"/>
              </a:lnTo>
              <a:lnTo>
                <a:pt x="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2B1DE-8C6D-432F-AD03-0CEDE292D01E}">
      <dsp:nvSpPr>
        <dsp:cNvPr id="0" name=""/>
        <dsp:cNvSpPr/>
      </dsp:nvSpPr>
      <dsp:spPr>
        <a:xfrm>
          <a:off x="9629030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初審文件</a:t>
          </a:r>
        </a:p>
      </dsp:txBody>
      <dsp:txXfrm>
        <a:off x="9639738" y="4106317"/>
        <a:ext cx="526966" cy="344172"/>
      </dsp:txXfrm>
    </dsp:sp>
    <dsp:sp modelId="{6BB1FFFF-BE60-4FBA-BF17-F2BCC904A049}">
      <dsp:nvSpPr>
        <dsp:cNvPr id="0" name=""/>
        <dsp:cNvSpPr/>
      </dsp:nvSpPr>
      <dsp:spPr>
        <a:xfrm>
          <a:off x="10570398" y="3949373"/>
          <a:ext cx="91440" cy="146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0FC3-575C-4A4F-8C76-4DD7911E3732}">
      <dsp:nvSpPr>
        <dsp:cNvPr id="0" name=""/>
        <dsp:cNvSpPr/>
      </dsp:nvSpPr>
      <dsp:spPr>
        <a:xfrm>
          <a:off x="10341927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總審文件</a:t>
          </a:r>
        </a:p>
      </dsp:txBody>
      <dsp:txXfrm>
        <a:off x="10352635" y="4106317"/>
        <a:ext cx="526966" cy="344172"/>
      </dsp:txXfrm>
    </dsp:sp>
    <dsp:sp modelId="{83E8B3B5-DD94-4186-AD46-EB0DD6CC5ACB}">
      <dsp:nvSpPr>
        <dsp:cNvPr id="0" name=""/>
        <dsp:cNvSpPr/>
      </dsp:nvSpPr>
      <dsp:spPr>
        <a:xfrm>
          <a:off x="10616118" y="3949373"/>
          <a:ext cx="669684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669684" y="73117"/>
              </a:lnTo>
              <a:lnTo>
                <a:pt x="669684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A2834-60C7-4B2A-A4F8-27C596902062}">
      <dsp:nvSpPr>
        <dsp:cNvPr id="0" name=""/>
        <dsp:cNvSpPr/>
      </dsp:nvSpPr>
      <dsp:spPr>
        <a:xfrm>
          <a:off x="11011611" y="4095609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總審簡報</a:t>
          </a:r>
        </a:p>
      </dsp:txBody>
      <dsp:txXfrm>
        <a:off x="11022319" y="4106317"/>
        <a:ext cx="526966" cy="344172"/>
      </dsp:txXfrm>
    </dsp:sp>
    <dsp:sp modelId="{515D6FE2-DBE0-4841-8E06-FC434251EBDD}">
      <dsp:nvSpPr>
        <dsp:cNvPr id="0" name=""/>
        <dsp:cNvSpPr/>
      </dsp:nvSpPr>
      <dsp:spPr>
        <a:xfrm>
          <a:off x="10081445" y="3437550"/>
          <a:ext cx="1247569" cy="14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7"/>
              </a:lnTo>
              <a:lnTo>
                <a:pt x="1247569" y="73117"/>
              </a:lnTo>
              <a:lnTo>
                <a:pt x="1247569" y="1462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8C52-AE99-49E8-ACFA-F1720B83A766}">
      <dsp:nvSpPr>
        <dsp:cNvPr id="0" name=""/>
        <dsp:cNvSpPr/>
      </dsp:nvSpPr>
      <dsp:spPr>
        <a:xfrm>
          <a:off x="11054823" y="3583785"/>
          <a:ext cx="548382" cy="365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700" kern="1200" dirty="0"/>
            <a:t>介面設計</a:t>
          </a:r>
        </a:p>
      </dsp:txBody>
      <dsp:txXfrm>
        <a:off x="11065531" y="3594493"/>
        <a:ext cx="526966" cy="344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B02B5-60BD-46C8-AEDD-D58F8D29C443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5D45B-E8C1-402B-8112-4FE51B1B6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5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5D45B-E8C1-402B-8112-4FE51B1B637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53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9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3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62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61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68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9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58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03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96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9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BDC0-2F94-4D12-AEC6-91A8B109A16E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4E8C-4C50-4F2E-A3C1-41864B87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55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2017/4/26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Waterball</a:t>
            </a:r>
            <a:r>
              <a:rPr lang="en-US" altLang="zh-TW" dirty="0"/>
              <a:t> 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10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500396386"/>
              </p:ext>
            </p:extLst>
          </p:nvPr>
        </p:nvGraphicFramePr>
        <p:xfrm>
          <a:off x="197427" y="-118823"/>
          <a:ext cx="11608130" cy="80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505325" y="685800"/>
            <a:ext cx="41876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/>
              <a:t>Work Breakdown Structure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044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9795" y="360219"/>
            <a:ext cx="8544241" cy="905164"/>
          </a:xfrm>
        </p:spPr>
        <p:txBody>
          <a:bodyPr/>
          <a:lstStyle/>
          <a:p>
            <a:r>
              <a:rPr lang="en-US" altLang="zh-TW" dirty="0"/>
              <a:t>Gantt chart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383C080-9186-4DF0-9BC7-CE62AFF1B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613533"/>
              </p:ext>
            </p:extLst>
          </p:nvPr>
        </p:nvGraphicFramePr>
        <p:xfrm>
          <a:off x="601932" y="1265383"/>
          <a:ext cx="11199965" cy="516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74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108</TotalTime>
  <Words>77</Words>
  <Application>Microsoft Office PowerPoint</Application>
  <PresentationFormat>寬螢幕</PresentationFormat>
  <Paragraphs>40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Bookman Old Style</vt:lpstr>
      <vt:lpstr>Calibri</vt:lpstr>
      <vt:lpstr>Rockwell</vt:lpstr>
      <vt:lpstr>Damask</vt:lpstr>
      <vt:lpstr>2017/4/26</vt:lpstr>
      <vt:lpstr>PowerPoint 簡報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10</cp:revision>
  <dcterms:created xsi:type="dcterms:W3CDTF">2017-04-25T12:02:44Z</dcterms:created>
  <dcterms:modified xsi:type="dcterms:W3CDTF">2017-04-25T15:14:38Z</dcterms:modified>
</cp:coreProperties>
</file>