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77E6-1B1D-4B25-B7DE-9BB383173FFF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1E7E-2761-4F09-AECF-C9993623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815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77E6-1B1D-4B25-B7DE-9BB383173FFF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1E7E-2761-4F09-AECF-C9993623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61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77E6-1B1D-4B25-B7DE-9BB383173FFF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1E7E-2761-4F09-AECF-C9993623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35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77E6-1B1D-4B25-B7DE-9BB383173FFF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1E7E-2761-4F09-AECF-C9993623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80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77E6-1B1D-4B25-B7DE-9BB383173FFF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1E7E-2761-4F09-AECF-C9993623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824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77E6-1B1D-4B25-B7DE-9BB383173FFF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1E7E-2761-4F09-AECF-C9993623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46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77E6-1B1D-4B25-B7DE-9BB383173FFF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1E7E-2761-4F09-AECF-C9993623B4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77E6-1B1D-4B25-B7DE-9BB383173FFF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1E7E-2761-4F09-AECF-C9993623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79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77E6-1B1D-4B25-B7DE-9BB383173FFF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1E7E-2761-4F09-AECF-C9993623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77E6-1B1D-4B25-B7DE-9BB383173FFF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1E7E-2761-4F09-AECF-C9993623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86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88877E6-1B1D-4B25-B7DE-9BB383173FFF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1E7E-2761-4F09-AECF-C9993623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09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88877E6-1B1D-4B25-B7DE-9BB383173FFF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F661E7E-2761-4F09-AECF-C9993623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76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zh-tw/library/ms177563.aspx" TargetMode="External"/><Relationship Id="rId2" Type="http://schemas.openxmlformats.org/officeDocument/2006/relationships/hyperlink" Target="https://technet.microsoft.com/zh-tw/library/ms189826(v=sql.90)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自主學習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曾韋傑</a:t>
            </a:r>
          </a:p>
        </p:txBody>
      </p:sp>
    </p:spTree>
    <p:extLst>
      <p:ext uri="{BB962C8B-B14F-4D97-AF65-F5344CB8AC3E}">
        <p14:creationId xmlns:p14="http://schemas.microsoft.com/office/powerpoint/2010/main" val="269990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6000" dirty="0"/>
              <a:t>Transact-SQL</a:t>
            </a:r>
            <a:endParaRPr lang="zh-TW" altLang="en-US" sz="60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chemeClr val="tx1"/>
                </a:solidFill>
              </a:rPr>
              <a:t>讀了一些關於</a:t>
            </a:r>
            <a:r>
              <a:rPr lang="en-US" altLang="zh-TW" sz="2800" dirty="0">
                <a:solidFill>
                  <a:schemeClr val="tx1"/>
                </a:solidFill>
              </a:rPr>
              <a:t>T-SQ</a:t>
            </a:r>
            <a:r>
              <a:rPr lang="zh-TW" altLang="en-US" sz="2800" dirty="0">
                <a:solidFill>
                  <a:schemeClr val="tx1"/>
                </a:solidFill>
              </a:rPr>
              <a:t>的介紹、語法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en-US" altLang="zh-TW" dirty="0">
                <a:hlinkClick r:id="rId2"/>
              </a:rPr>
              <a:t>https://technet.microsoft.com/zh-tw/library/ms189826(v=sql.90).aspx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https://msdn.microsoft.com/zh-tw/library/ms177563.aspx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568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資料庫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ER</a:t>
            </a:r>
            <a:r>
              <a:rPr lang="zh-TW" altLang="en-US" sz="3200" dirty="0"/>
              <a:t>圖以及</a:t>
            </a:r>
            <a:r>
              <a:rPr lang="en-US" altLang="zh-TW" sz="3200" dirty="0"/>
              <a:t>Schema</a:t>
            </a:r>
            <a:r>
              <a:rPr lang="zh-TW" altLang="en-US" sz="3200" dirty="0"/>
              <a:t>的複習</a:t>
            </a:r>
          </a:p>
        </p:txBody>
      </p:sp>
    </p:spTree>
    <p:extLst>
      <p:ext uri="{BB962C8B-B14F-4D97-AF65-F5344CB8AC3E}">
        <p14:creationId xmlns:p14="http://schemas.microsoft.com/office/powerpoint/2010/main" val="1188040659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18</TotalTime>
  <Words>58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微軟正黑體</vt:lpstr>
      <vt:lpstr>Arial</vt:lpstr>
      <vt:lpstr>Gill Sans MT</vt:lpstr>
      <vt:lpstr>包裹</vt:lpstr>
      <vt:lpstr>自主學習</vt:lpstr>
      <vt:lpstr>Transact-SQL</vt:lpstr>
      <vt:lpstr>資料庫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自主學習</dc:title>
  <dc:creator>Curry</dc:creator>
  <cp:lastModifiedBy>Curry</cp:lastModifiedBy>
  <cp:revision>2</cp:revision>
  <dcterms:created xsi:type="dcterms:W3CDTF">2017-04-11T18:26:26Z</dcterms:created>
  <dcterms:modified xsi:type="dcterms:W3CDTF">2017-04-11T18:44:55Z</dcterms:modified>
</cp:coreProperties>
</file>