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2017/3/8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0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資料庫小組</a:t>
            </a:r>
            <a:endParaRPr lang="en-US" altLang="zh-TW" dirty="0"/>
          </a:p>
          <a:p>
            <a:r>
              <a:rPr lang="zh-TW" altLang="en-US" dirty="0"/>
              <a:t>伺服器狀況</a:t>
            </a:r>
            <a:endParaRPr lang="en-US" altLang="zh-TW" dirty="0"/>
          </a:p>
          <a:p>
            <a:r>
              <a:rPr lang="zh-TW" altLang="en-US" dirty="0"/>
              <a:t>網頁前端 </a:t>
            </a:r>
            <a:endParaRPr lang="en-US" altLang="zh-TW" dirty="0"/>
          </a:p>
          <a:p>
            <a:r>
              <a:rPr lang="en-US" altLang="zh-TW" dirty="0"/>
              <a:t>ASP.NET </a:t>
            </a:r>
            <a:r>
              <a:rPr lang="zh-TW" altLang="en-US" dirty="0"/>
              <a:t>後端</a:t>
            </a:r>
          </a:p>
        </p:txBody>
      </p:sp>
    </p:spTree>
    <p:extLst>
      <p:ext uri="{BB962C8B-B14F-4D97-AF65-F5344CB8AC3E}">
        <p14:creationId xmlns:p14="http://schemas.microsoft.com/office/powerpoint/2010/main" val="323288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 </a:t>
            </a:r>
            <a:r>
              <a:rPr lang="en-US" altLang="zh-TW" dirty="0"/>
              <a:t>BRAINSTORMING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吵架平台 </a:t>
            </a:r>
            <a:r>
              <a:rPr lang="en-US" altLang="zh-TW" dirty="0"/>
              <a:t>(ORIGINAL)</a:t>
            </a:r>
          </a:p>
          <a:p>
            <a:r>
              <a:rPr lang="zh-TW" altLang="en-US" dirty="0"/>
              <a:t>情侶互動式月曆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7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情侶互動式月曆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能記錄並分享自己的行事曆。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情侶將共用一個行事曆</a:t>
            </a:r>
            <a:r>
              <a:rPr lang="en-US" altLang="zh-TW" dirty="0"/>
              <a:t>~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基於雙方都有空個日期，自動化推薦可以約會的日子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92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90</TotalTime>
  <Words>57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Bookman Old Style</vt:lpstr>
      <vt:lpstr>Rockwell</vt:lpstr>
      <vt:lpstr>Damask</vt:lpstr>
      <vt:lpstr>報告</vt:lpstr>
      <vt:lpstr>進度報告</vt:lpstr>
      <vt:lpstr>功能 BRAINSTORMING</vt:lpstr>
      <vt:lpstr>情侶互動式月曆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8</cp:revision>
  <dcterms:created xsi:type="dcterms:W3CDTF">2017-03-05T14:38:48Z</dcterms:created>
  <dcterms:modified xsi:type="dcterms:W3CDTF">2017-03-05T16:09:28Z</dcterms:modified>
</cp:coreProperties>
</file>