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F6BE0A-1D99-43DB-BDF7-35BF1CA74E3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8D6C3-B6BA-43EC-9DBC-A5F84FBB2CD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5F063B7-6A13-4169-80F2-2463A280DA96}">
      <dgm:prSet phldrT="[文字]"/>
      <dgm:spPr/>
      <dgm:t>
        <a:bodyPr/>
        <a:lstStyle/>
        <a:p>
          <a:r>
            <a:rPr lang="en-US" altLang="zh-TW" dirty="0"/>
            <a:t>2</a:t>
          </a:r>
          <a:r>
            <a:rPr lang="zh-TW" altLang="en-US" dirty="0"/>
            <a:t> 月 </a:t>
          </a:r>
          <a:r>
            <a:rPr lang="en-US" altLang="zh-TW" dirty="0"/>
            <a:t>~</a:t>
          </a:r>
          <a:r>
            <a:rPr lang="zh-TW" altLang="en-US" dirty="0"/>
            <a:t> </a:t>
          </a:r>
          <a:r>
            <a:rPr lang="en-US" altLang="zh-TW" dirty="0"/>
            <a:t>3</a:t>
          </a:r>
          <a:r>
            <a:rPr lang="zh-TW" altLang="en-US" dirty="0"/>
            <a:t> 月             聊天室專案完成</a:t>
          </a:r>
        </a:p>
      </dgm:t>
    </dgm:pt>
    <dgm:pt modelId="{ACE8A948-0B96-47FF-B68E-2B5CD8DE8069}" type="parTrans" cxnId="{8E0F0197-65AF-4DC5-AE6F-6F618703B6AF}">
      <dgm:prSet/>
      <dgm:spPr/>
      <dgm:t>
        <a:bodyPr/>
        <a:lstStyle/>
        <a:p>
          <a:endParaRPr lang="zh-TW" altLang="en-US"/>
        </a:p>
      </dgm:t>
    </dgm:pt>
    <dgm:pt modelId="{741A5FA3-C0B2-4EEC-A443-D2E0E5A19AB2}" type="sibTrans" cxnId="{8E0F0197-65AF-4DC5-AE6F-6F618703B6AF}">
      <dgm:prSet/>
      <dgm:spPr/>
      <dgm:t>
        <a:bodyPr/>
        <a:lstStyle/>
        <a:p>
          <a:endParaRPr lang="zh-TW" altLang="en-US"/>
        </a:p>
      </dgm:t>
    </dgm:pt>
    <dgm:pt modelId="{D51907BE-301A-46E2-A39E-842618C9A054}">
      <dgm:prSet phldrT="[文字]"/>
      <dgm:spPr/>
      <dgm:t>
        <a:bodyPr/>
        <a:lstStyle/>
        <a:p>
          <a:r>
            <a:rPr lang="en-US" altLang="zh-TW" dirty="0"/>
            <a:t>3</a:t>
          </a:r>
          <a:r>
            <a:rPr lang="zh-TW" altLang="en-US" dirty="0"/>
            <a:t>月 </a:t>
          </a:r>
          <a:r>
            <a:rPr lang="en-US" altLang="zh-TW" dirty="0"/>
            <a:t>~</a:t>
          </a:r>
          <a:r>
            <a:rPr lang="zh-TW" altLang="en-US" dirty="0"/>
            <a:t> </a:t>
          </a:r>
          <a:r>
            <a:rPr lang="en-US" altLang="zh-TW" dirty="0"/>
            <a:t>4</a:t>
          </a:r>
          <a:r>
            <a:rPr lang="zh-TW" altLang="en-US" dirty="0"/>
            <a:t> 月             市場調查 </a:t>
          </a:r>
          <a:r>
            <a:rPr lang="en-US" altLang="zh-TW" dirty="0"/>
            <a:t>&amp;&amp;</a:t>
          </a:r>
          <a:r>
            <a:rPr lang="zh-TW" altLang="en-US" dirty="0"/>
            <a:t>        產品設計層面完成</a:t>
          </a:r>
        </a:p>
      </dgm:t>
    </dgm:pt>
    <dgm:pt modelId="{88F5A585-8A29-4025-95ED-5474F38B294B}" type="parTrans" cxnId="{41691780-7FC8-4905-A7B5-CEECD34EE85A}">
      <dgm:prSet/>
      <dgm:spPr/>
      <dgm:t>
        <a:bodyPr/>
        <a:lstStyle/>
        <a:p>
          <a:endParaRPr lang="zh-TW" altLang="en-US"/>
        </a:p>
      </dgm:t>
    </dgm:pt>
    <dgm:pt modelId="{1225E28E-D3ED-4F7F-AA54-A93CE3E39305}" type="sibTrans" cxnId="{41691780-7FC8-4905-A7B5-CEECD34EE85A}">
      <dgm:prSet/>
      <dgm:spPr/>
      <dgm:t>
        <a:bodyPr/>
        <a:lstStyle/>
        <a:p>
          <a:endParaRPr lang="zh-TW" altLang="en-US"/>
        </a:p>
      </dgm:t>
    </dgm:pt>
    <dgm:pt modelId="{15051081-0476-4363-9757-C8CE7D2C92B1}">
      <dgm:prSet phldrT="[文字]"/>
      <dgm:spPr/>
      <dgm:t>
        <a:bodyPr/>
        <a:lstStyle/>
        <a:p>
          <a:r>
            <a:rPr lang="en-US" altLang="zh-TW" dirty="0"/>
            <a:t>5</a:t>
          </a:r>
          <a:r>
            <a:rPr lang="zh-TW" altLang="en-US" dirty="0"/>
            <a:t>月 </a:t>
          </a:r>
          <a:r>
            <a:rPr lang="en-US" altLang="zh-TW" dirty="0"/>
            <a:t>~</a:t>
          </a:r>
          <a:r>
            <a:rPr lang="zh-TW" altLang="en-US" dirty="0"/>
            <a:t> </a:t>
          </a:r>
          <a:r>
            <a:rPr lang="en-US" altLang="zh-TW" dirty="0"/>
            <a:t>7</a:t>
          </a:r>
          <a:r>
            <a:rPr lang="zh-TW" altLang="en-US" dirty="0"/>
            <a:t>月              基本開發完成</a:t>
          </a:r>
        </a:p>
      </dgm:t>
    </dgm:pt>
    <dgm:pt modelId="{36763C36-1632-4A7E-AF82-15B40959EB28}" type="parTrans" cxnId="{BB0547DF-1E7B-4DCB-B3CD-A8FE03BBE372}">
      <dgm:prSet/>
      <dgm:spPr/>
      <dgm:t>
        <a:bodyPr/>
        <a:lstStyle/>
        <a:p>
          <a:endParaRPr lang="zh-TW" altLang="en-US"/>
        </a:p>
      </dgm:t>
    </dgm:pt>
    <dgm:pt modelId="{8D373FCD-C189-486D-B525-FC609096C750}" type="sibTrans" cxnId="{BB0547DF-1E7B-4DCB-B3CD-A8FE03BBE372}">
      <dgm:prSet/>
      <dgm:spPr/>
      <dgm:t>
        <a:bodyPr/>
        <a:lstStyle/>
        <a:p>
          <a:endParaRPr lang="zh-TW" altLang="en-US"/>
        </a:p>
      </dgm:t>
    </dgm:pt>
    <dgm:pt modelId="{411E68C2-1E44-455B-B119-B402F976E942}">
      <dgm:prSet phldrT="[文字]"/>
      <dgm:spPr/>
      <dgm:t>
        <a:bodyPr/>
        <a:lstStyle/>
        <a:p>
          <a:r>
            <a:rPr lang="en-US" altLang="zh-TW" dirty="0"/>
            <a:t>8</a:t>
          </a:r>
          <a:r>
            <a:rPr lang="zh-TW" altLang="en-US" dirty="0"/>
            <a:t>月 </a:t>
          </a:r>
          <a:r>
            <a:rPr lang="en-US" altLang="zh-TW" dirty="0"/>
            <a:t>--</a:t>
          </a:r>
          <a:r>
            <a:rPr lang="zh-TW" altLang="en-US" dirty="0"/>
            <a:t> 功能完善化 </a:t>
          </a:r>
          <a:r>
            <a:rPr lang="zh-TW" altLang="en-US" dirty="0"/>
            <a:t>上架至商店 書面部分皆已完成</a:t>
          </a:r>
          <a:endParaRPr lang="zh-TW" altLang="en-US" dirty="0"/>
        </a:p>
      </dgm:t>
    </dgm:pt>
    <dgm:pt modelId="{51486D95-40D5-4013-8527-05E9647A3EB6}" type="parTrans" cxnId="{2274F31D-96DC-4B89-968B-0C8458E82C82}">
      <dgm:prSet/>
      <dgm:spPr/>
      <dgm:t>
        <a:bodyPr/>
        <a:lstStyle/>
        <a:p>
          <a:endParaRPr lang="zh-TW" altLang="en-US"/>
        </a:p>
      </dgm:t>
    </dgm:pt>
    <dgm:pt modelId="{7CB4B252-BDBF-4397-9382-80E1333900E8}" type="sibTrans" cxnId="{2274F31D-96DC-4B89-968B-0C8458E82C82}">
      <dgm:prSet/>
      <dgm:spPr/>
      <dgm:t>
        <a:bodyPr/>
        <a:lstStyle/>
        <a:p>
          <a:endParaRPr lang="zh-TW" altLang="en-US"/>
        </a:p>
      </dgm:t>
    </dgm:pt>
    <dgm:pt modelId="{499880D5-6B6F-4981-A0C0-C89132B523B1}">
      <dgm:prSet phldrT="[文字]"/>
      <dgm:spPr/>
      <dgm:t>
        <a:bodyPr/>
        <a:lstStyle/>
        <a:p>
          <a:r>
            <a:rPr lang="en-US" altLang="zh-TW" dirty="0"/>
            <a:t>9</a:t>
          </a:r>
          <a:r>
            <a:rPr lang="zh-TW" altLang="en-US" dirty="0"/>
            <a:t>月 精進展示技術</a:t>
          </a:r>
        </a:p>
      </dgm:t>
    </dgm:pt>
    <dgm:pt modelId="{3E42D4C4-A753-48E5-99E5-51E33C914370}" type="parTrans" cxnId="{C96AF369-FFD7-40EF-8AA7-07313D54530F}">
      <dgm:prSet/>
      <dgm:spPr/>
      <dgm:t>
        <a:bodyPr/>
        <a:lstStyle/>
        <a:p>
          <a:endParaRPr lang="zh-TW" altLang="en-US"/>
        </a:p>
      </dgm:t>
    </dgm:pt>
    <dgm:pt modelId="{128B62A5-C199-4FB9-BD50-0BDC38BB9B2B}" type="sibTrans" cxnId="{C96AF369-FFD7-40EF-8AA7-07313D54530F}">
      <dgm:prSet/>
      <dgm:spPr/>
      <dgm:t>
        <a:bodyPr/>
        <a:lstStyle/>
        <a:p>
          <a:endParaRPr lang="zh-TW" altLang="en-US"/>
        </a:p>
      </dgm:t>
    </dgm:pt>
    <dgm:pt modelId="{6415EA12-EFA0-4C6A-8D3C-6CD8BED25FC3}" type="pres">
      <dgm:prSet presAssocID="{B2F8D6C3-B6BA-43EC-9DBC-A5F84FBB2CDE}" presName="Name0" presStyleCnt="0">
        <dgm:presLayoutVars>
          <dgm:dir/>
          <dgm:resizeHandles val="exact"/>
        </dgm:presLayoutVars>
      </dgm:prSet>
      <dgm:spPr/>
    </dgm:pt>
    <dgm:pt modelId="{B1273F33-12E2-464B-898D-9B13358EEC79}" type="pres">
      <dgm:prSet presAssocID="{B2F8D6C3-B6BA-43EC-9DBC-A5F84FBB2CDE}" presName="cycle" presStyleCnt="0"/>
      <dgm:spPr/>
    </dgm:pt>
    <dgm:pt modelId="{FB2EB8C6-1D9B-43E6-B661-2B7FC12927A7}" type="pres">
      <dgm:prSet presAssocID="{05F063B7-6A13-4169-80F2-2463A280DA96}" presName="nodeFirstNode" presStyleLbl="node1" presStyleIdx="0" presStyleCnt="5" custRadScaleRad="99183" custRadScaleInc="-5329">
        <dgm:presLayoutVars>
          <dgm:bulletEnabled val="1"/>
        </dgm:presLayoutVars>
      </dgm:prSet>
      <dgm:spPr/>
    </dgm:pt>
    <dgm:pt modelId="{C2F7A180-21A5-4312-A5F8-150C1611C83A}" type="pres">
      <dgm:prSet presAssocID="{741A5FA3-C0B2-4EEC-A443-D2E0E5A19AB2}" presName="sibTransFirstNode" presStyleLbl="bgShp" presStyleIdx="0" presStyleCnt="1"/>
      <dgm:spPr/>
    </dgm:pt>
    <dgm:pt modelId="{EAA32FA1-BF9F-4A86-80E4-48917826E4C3}" type="pres">
      <dgm:prSet presAssocID="{D51907BE-301A-46E2-A39E-842618C9A054}" presName="nodeFollowingNodes" presStyleLbl="node1" presStyleIdx="1" presStyleCnt="5">
        <dgm:presLayoutVars>
          <dgm:bulletEnabled val="1"/>
        </dgm:presLayoutVars>
      </dgm:prSet>
      <dgm:spPr/>
    </dgm:pt>
    <dgm:pt modelId="{551203CE-5979-47C5-B50D-B9CA7BA74D3B}" type="pres">
      <dgm:prSet presAssocID="{15051081-0476-4363-9757-C8CE7D2C92B1}" presName="nodeFollowingNodes" presStyleLbl="node1" presStyleIdx="2" presStyleCnt="5" custRadScaleRad="99012" custRadScaleInc="-13032">
        <dgm:presLayoutVars>
          <dgm:bulletEnabled val="1"/>
        </dgm:presLayoutVars>
      </dgm:prSet>
      <dgm:spPr/>
    </dgm:pt>
    <dgm:pt modelId="{7CE39A41-BBF8-4B98-9CB5-3EBF2F0B4AF0}" type="pres">
      <dgm:prSet presAssocID="{411E68C2-1E44-455B-B119-B402F976E942}" presName="nodeFollowingNodes" presStyleLbl="node1" presStyleIdx="3" presStyleCnt="5">
        <dgm:presLayoutVars>
          <dgm:bulletEnabled val="1"/>
        </dgm:presLayoutVars>
      </dgm:prSet>
      <dgm:spPr/>
    </dgm:pt>
    <dgm:pt modelId="{7356C1B1-A57B-4738-882F-A14175DD4F99}" type="pres">
      <dgm:prSet presAssocID="{499880D5-6B6F-4981-A0C0-C89132B523B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167A404-87B4-40B5-9526-1E17B170378E}" type="presOf" srcId="{741A5FA3-C0B2-4EEC-A443-D2E0E5A19AB2}" destId="{C2F7A180-21A5-4312-A5F8-150C1611C83A}" srcOrd="0" destOrd="0" presId="urn:microsoft.com/office/officeart/2005/8/layout/cycle3"/>
    <dgm:cxn modelId="{565F7457-5066-46BE-9C3E-D4AF0A31A85F}" type="presOf" srcId="{499880D5-6B6F-4981-A0C0-C89132B523B1}" destId="{7356C1B1-A57B-4738-882F-A14175DD4F99}" srcOrd="0" destOrd="0" presId="urn:microsoft.com/office/officeart/2005/8/layout/cycle3"/>
    <dgm:cxn modelId="{2F52638A-74B8-482F-8968-3904B2BA00D4}" type="presOf" srcId="{15051081-0476-4363-9757-C8CE7D2C92B1}" destId="{551203CE-5979-47C5-B50D-B9CA7BA74D3B}" srcOrd="0" destOrd="0" presId="urn:microsoft.com/office/officeart/2005/8/layout/cycle3"/>
    <dgm:cxn modelId="{2274F31D-96DC-4B89-968B-0C8458E82C82}" srcId="{B2F8D6C3-B6BA-43EC-9DBC-A5F84FBB2CDE}" destId="{411E68C2-1E44-455B-B119-B402F976E942}" srcOrd="3" destOrd="0" parTransId="{51486D95-40D5-4013-8527-05E9647A3EB6}" sibTransId="{7CB4B252-BDBF-4397-9382-80E1333900E8}"/>
    <dgm:cxn modelId="{35AE9174-3714-4540-85F4-17C48CE7DAAA}" type="presOf" srcId="{D51907BE-301A-46E2-A39E-842618C9A054}" destId="{EAA32FA1-BF9F-4A86-80E4-48917826E4C3}" srcOrd="0" destOrd="0" presId="urn:microsoft.com/office/officeart/2005/8/layout/cycle3"/>
    <dgm:cxn modelId="{8E0F0197-65AF-4DC5-AE6F-6F618703B6AF}" srcId="{B2F8D6C3-B6BA-43EC-9DBC-A5F84FBB2CDE}" destId="{05F063B7-6A13-4169-80F2-2463A280DA96}" srcOrd="0" destOrd="0" parTransId="{ACE8A948-0B96-47FF-B68E-2B5CD8DE8069}" sibTransId="{741A5FA3-C0B2-4EEC-A443-D2E0E5A19AB2}"/>
    <dgm:cxn modelId="{B5B9EF07-DCDF-4DD0-BC9B-36BAD6220C7D}" type="presOf" srcId="{05F063B7-6A13-4169-80F2-2463A280DA96}" destId="{FB2EB8C6-1D9B-43E6-B661-2B7FC12927A7}" srcOrd="0" destOrd="0" presId="urn:microsoft.com/office/officeart/2005/8/layout/cycle3"/>
    <dgm:cxn modelId="{715F0418-6EDC-454F-97F2-42DFCA85BAFE}" type="presOf" srcId="{B2F8D6C3-B6BA-43EC-9DBC-A5F84FBB2CDE}" destId="{6415EA12-EFA0-4C6A-8D3C-6CD8BED25FC3}" srcOrd="0" destOrd="0" presId="urn:microsoft.com/office/officeart/2005/8/layout/cycle3"/>
    <dgm:cxn modelId="{BB0547DF-1E7B-4DCB-B3CD-A8FE03BBE372}" srcId="{B2F8D6C3-B6BA-43EC-9DBC-A5F84FBB2CDE}" destId="{15051081-0476-4363-9757-C8CE7D2C92B1}" srcOrd="2" destOrd="0" parTransId="{36763C36-1632-4A7E-AF82-15B40959EB28}" sibTransId="{8D373FCD-C189-486D-B525-FC609096C750}"/>
    <dgm:cxn modelId="{7B3120E4-258B-41A3-B90C-C3457BF5C8D3}" type="presOf" srcId="{411E68C2-1E44-455B-B119-B402F976E942}" destId="{7CE39A41-BBF8-4B98-9CB5-3EBF2F0B4AF0}" srcOrd="0" destOrd="0" presId="urn:microsoft.com/office/officeart/2005/8/layout/cycle3"/>
    <dgm:cxn modelId="{C96AF369-FFD7-40EF-8AA7-07313D54530F}" srcId="{B2F8D6C3-B6BA-43EC-9DBC-A5F84FBB2CDE}" destId="{499880D5-6B6F-4981-A0C0-C89132B523B1}" srcOrd="4" destOrd="0" parTransId="{3E42D4C4-A753-48E5-99E5-51E33C914370}" sibTransId="{128B62A5-C199-4FB9-BD50-0BDC38BB9B2B}"/>
    <dgm:cxn modelId="{41691780-7FC8-4905-A7B5-CEECD34EE85A}" srcId="{B2F8D6C3-B6BA-43EC-9DBC-A5F84FBB2CDE}" destId="{D51907BE-301A-46E2-A39E-842618C9A054}" srcOrd="1" destOrd="0" parTransId="{88F5A585-8A29-4025-95ED-5474F38B294B}" sibTransId="{1225E28E-D3ED-4F7F-AA54-A93CE3E39305}"/>
    <dgm:cxn modelId="{6416A72B-973B-4EA9-AE81-94D9EB1763B6}" type="presParOf" srcId="{6415EA12-EFA0-4C6A-8D3C-6CD8BED25FC3}" destId="{B1273F33-12E2-464B-898D-9B13358EEC79}" srcOrd="0" destOrd="0" presId="urn:microsoft.com/office/officeart/2005/8/layout/cycle3"/>
    <dgm:cxn modelId="{96F16550-D192-4BD1-A54E-37073A2D2024}" type="presParOf" srcId="{B1273F33-12E2-464B-898D-9B13358EEC79}" destId="{FB2EB8C6-1D9B-43E6-B661-2B7FC12927A7}" srcOrd="0" destOrd="0" presId="urn:microsoft.com/office/officeart/2005/8/layout/cycle3"/>
    <dgm:cxn modelId="{F127AFCF-25CD-4A88-8E70-FCC381D8E882}" type="presParOf" srcId="{B1273F33-12E2-464B-898D-9B13358EEC79}" destId="{C2F7A180-21A5-4312-A5F8-150C1611C83A}" srcOrd="1" destOrd="0" presId="urn:microsoft.com/office/officeart/2005/8/layout/cycle3"/>
    <dgm:cxn modelId="{CE12185B-659D-44CE-AF2C-CA456986B3F5}" type="presParOf" srcId="{B1273F33-12E2-464B-898D-9B13358EEC79}" destId="{EAA32FA1-BF9F-4A86-80E4-48917826E4C3}" srcOrd="2" destOrd="0" presId="urn:microsoft.com/office/officeart/2005/8/layout/cycle3"/>
    <dgm:cxn modelId="{668C2B6E-9F49-495B-B23F-D0C69AA19EAB}" type="presParOf" srcId="{B1273F33-12E2-464B-898D-9B13358EEC79}" destId="{551203CE-5979-47C5-B50D-B9CA7BA74D3B}" srcOrd="3" destOrd="0" presId="urn:microsoft.com/office/officeart/2005/8/layout/cycle3"/>
    <dgm:cxn modelId="{8B8A0EBE-96D3-4E7C-9C52-E8B89CACF497}" type="presParOf" srcId="{B1273F33-12E2-464B-898D-9B13358EEC79}" destId="{7CE39A41-BBF8-4B98-9CB5-3EBF2F0B4AF0}" srcOrd="4" destOrd="0" presId="urn:microsoft.com/office/officeart/2005/8/layout/cycle3"/>
    <dgm:cxn modelId="{E5A52987-1323-443F-A623-9692EFF947B4}" type="presParOf" srcId="{B1273F33-12E2-464B-898D-9B13358EEC79}" destId="{7356C1B1-A57B-4738-882F-A14175DD4F9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7A180-21A5-4312-A5F8-150C1611C83A}">
      <dsp:nvSpPr>
        <dsp:cNvPr id="0" name=""/>
        <dsp:cNvSpPr/>
      </dsp:nvSpPr>
      <dsp:spPr>
        <a:xfrm>
          <a:off x="3088472" y="-11457"/>
          <a:ext cx="4870840" cy="4870840"/>
        </a:xfrm>
        <a:prstGeom prst="circularArrow">
          <a:avLst>
            <a:gd name="adj1" fmla="val 5544"/>
            <a:gd name="adj2" fmla="val 330680"/>
            <a:gd name="adj3" fmla="val 13726464"/>
            <a:gd name="adj4" fmla="val 174161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B8C6-1D9B-43E6-B661-2B7FC12927A7}">
      <dsp:nvSpPr>
        <dsp:cNvPr id="0" name=""/>
        <dsp:cNvSpPr/>
      </dsp:nvSpPr>
      <dsp:spPr>
        <a:xfrm>
          <a:off x="4359238" y="22280"/>
          <a:ext cx="2329308" cy="116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2</a:t>
          </a:r>
          <a:r>
            <a:rPr lang="zh-TW" altLang="en-US" sz="1900" kern="1200" dirty="0"/>
            <a:t> 月 </a:t>
          </a:r>
          <a:r>
            <a:rPr lang="en-US" altLang="zh-TW" sz="1900" kern="1200" dirty="0"/>
            <a:t>~</a:t>
          </a:r>
          <a:r>
            <a:rPr lang="zh-TW" altLang="en-US" sz="1900" kern="1200" dirty="0"/>
            <a:t> </a:t>
          </a:r>
          <a:r>
            <a:rPr lang="en-US" altLang="zh-TW" sz="1900" kern="1200" dirty="0"/>
            <a:t>3</a:t>
          </a:r>
          <a:r>
            <a:rPr lang="zh-TW" altLang="en-US" sz="1900" kern="1200" dirty="0"/>
            <a:t> 月             聊天室專案完成</a:t>
          </a:r>
        </a:p>
      </dsp:txBody>
      <dsp:txXfrm>
        <a:off x="4416092" y="79134"/>
        <a:ext cx="2215600" cy="1050946"/>
      </dsp:txXfrm>
    </dsp:sp>
    <dsp:sp modelId="{EAA32FA1-BF9F-4A86-80E4-48917826E4C3}">
      <dsp:nvSpPr>
        <dsp:cNvPr id="0" name=""/>
        <dsp:cNvSpPr/>
      </dsp:nvSpPr>
      <dsp:spPr>
        <a:xfrm>
          <a:off x="6449601" y="1437356"/>
          <a:ext cx="2329308" cy="116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3</a:t>
          </a:r>
          <a:r>
            <a:rPr lang="zh-TW" altLang="en-US" sz="1900" kern="1200" dirty="0"/>
            <a:t>月 </a:t>
          </a:r>
          <a:r>
            <a:rPr lang="en-US" altLang="zh-TW" sz="1900" kern="1200" dirty="0"/>
            <a:t>~</a:t>
          </a:r>
          <a:r>
            <a:rPr lang="zh-TW" altLang="en-US" sz="1900" kern="1200" dirty="0"/>
            <a:t> </a:t>
          </a:r>
          <a:r>
            <a:rPr lang="en-US" altLang="zh-TW" sz="1900" kern="1200" dirty="0"/>
            <a:t>4</a:t>
          </a:r>
          <a:r>
            <a:rPr lang="zh-TW" altLang="en-US" sz="1900" kern="1200" dirty="0"/>
            <a:t> 月             市場調查 </a:t>
          </a:r>
          <a:r>
            <a:rPr lang="en-US" altLang="zh-TW" sz="1900" kern="1200" dirty="0"/>
            <a:t>&amp;&amp;</a:t>
          </a:r>
          <a:r>
            <a:rPr lang="zh-TW" altLang="en-US" sz="1900" kern="1200" dirty="0"/>
            <a:t>        產品設計層面完成</a:t>
          </a:r>
        </a:p>
      </dsp:txBody>
      <dsp:txXfrm>
        <a:off x="6506455" y="1494210"/>
        <a:ext cx="2215600" cy="1050946"/>
      </dsp:txXfrm>
    </dsp:sp>
    <dsp:sp modelId="{551203CE-5979-47C5-B50D-B9CA7BA74D3B}">
      <dsp:nvSpPr>
        <dsp:cNvPr id="0" name=""/>
        <dsp:cNvSpPr/>
      </dsp:nvSpPr>
      <dsp:spPr>
        <a:xfrm>
          <a:off x="5898101" y="3563112"/>
          <a:ext cx="2329308" cy="116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5</a:t>
          </a:r>
          <a:r>
            <a:rPr lang="zh-TW" altLang="en-US" sz="1900" kern="1200" dirty="0"/>
            <a:t>月 </a:t>
          </a:r>
          <a:r>
            <a:rPr lang="en-US" altLang="zh-TW" sz="1900" kern="1200" dirty="0"/>
            <a:t>~</a:t>
          </a:r>
          <a:r>
            <a:rPr lang="zh-TW" altLang="en-US" sz="1900" kern="1200" dirty="0"/>
            <a:t> </a:t>
          </a:r>
          <a:r>
            <a:rPr lang="en-US" altLang="zh-TW" sz="1900" kern="1200" dirty="0"/>
            <a:t>7</a:t>
          </a:r>
          <a:r>
            <a:rPr lang="zh-TW" altLang="en-US" sz="1900" kern="1200" dirty="0"/>
            <a:t>月              基本開發完成</a:t>
          </a:r>
        </a:p>
      </dsp:txBody>
      <dsp:txXfrm>
        <a:off x="5954955" y="3619966"/>
        <a:ext cx="2215600" cy="1050946"/>
      </dsp:txXfrm>
    </dsp:sp>
    <dsp:sp modelId="{7CE39A41-BBF8-4B98-9CB5-3EBF2F0B4AF0}">
      <dsp:nvSpPr>
        <dsp:cNvPr id="0" name=""/>
        <dsp:cNvSpPr/>
      </dsp:nvSpPr>
      <dsp:spPr>
        <a:xfrm>
          <a:off x="3253246" y="3759644"/>
          <a:ext cx="2329308" cy="116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8</a:t>
          </a:r>
          <a:r>
            <a:rPr lang="zh-TW" altLang="en-US" sz="1900" kern="1200" dirty="0"/>
            <a:t>月 </a:t>
          </a:r>
          <a:r>
            <a:rPr lang="en-US" altLang="zh-TW" sz="1900" kern="1200" dirty="0"/>
            <a:t>--</a:t>
          </a:r>
          <a:r>
            <a:rPr lang="zh-TW" altLang="en-US" sz="1900" kern="1200" dirty="0"/>
            <a:t> 功能完善化 </a:t>
          </a:r>
          <a:r>
            <a:rPr lang="zh-TW" altLang="en-US" sz="1900" kern="1200" dirty="0"/>
            <a:t>上架至商店 書面部分皆已完成</a:t>
          </a:r>
          <a:endParaRPr lang="zh-TW" altLang="en-US" sz="1900" kern="1200" dirty="0"/>
        </a:p>
      </dsp:txBody>
      <dsp:txXfrm>
        <a:off x="3310100" y="3816498"/>
        <a:ext cx="2215600" cy="1050946"/>
      </dsp:txXfrm>
    </dsp:sp>
    <dsp:sp modelId="{7356C1B1-A57B-4738-882F-A14175DD4F99}">
      <dsp:nvSpPr>
        <dsp:cNvPr id="0" name=""/>
        <dsp:cNvSpPr/>
      </dsp:nvSpPr>
      <dsp:spPr>
        <a:xfrm>
          <a:off x="2498689" y="1437356"/>
          <a:ext cx="2329308" cy="116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9</a:t>
          </a:r>
          <a:r>
            <a:rPr lang="zh-TW" altLang="en-US" sz="1900" kern="1200" dirty="0"/>
            <a:t>月 精進展示技術</a:t>
          </a:r>
        </a:p>
      </dsp:txBody>
      <dsp:txXfrm>
        <a:off x="2555543" y="1494210"/>
        <a:ext cx="2215600" cy="105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Interlove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33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情侶之間小遊戲</a:t>
            </a:r>
            <a:endParaRPr lang="en-US" altLang="zh-TW" dirty="0"/>
          </a:p>
          <a:p>
            <a:r>
              <a:rPr lang="zh-TW" altLang="en-US" dirty="0"/>
              <a:t>吵架平台</a:t>
            </a:r>
            <a:endParaRPr lang="en-US" altLang="zh-TW" dirty="0"/>
          </a:p>
          <a:p>
            <a:r>
              <a:rPr lang="zh-TW" altLang="en-US" dirty="0"/>
              <a:t>回憶平台</a:t>
            </a:r>
          </a:p>
        </p:txBody>
      </p:sp>
    </p:spTree>
    <p:extLst>
      <p:ext uri="{BB962C8B-B14F-4D97-AF65-F5344CB8AC3E}">
        <p14:creationId xmlns:p14="http://schemas.microsoft.com/office/powerpoint/2010/main" val="38792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  <a:r>
              <a:rPr lang="en-US" altLang="zh-TW" dirty="0"/>
              <a:t>(</a:t>
            </a:r>
            <a:r>
              <a:rPr lang="zh-TW" altLang="en-US" dirty="0"/>
              <a:t>前後端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網頁媒體 </a:t>
            </a:r>
            <a:r>
              <a:rPr lang="en-US" altLang="zh-TW" dirty="0"/>
              <a:t>Web And JavaScript</a:t>
            </a:r>
          </a:p>
          <a:p>
            <a:r>
              <a:rPr lang="zh-TW" altLang="en-US" dirty="0"/>
              <a:t>手機前端 </a:t>
            </a:r>
            <a:r>
              <a:rPr lang="en-US" altLang="zh-TW" dirty="0"/>
              <a:t>Android app</a:t>
            </a:r>
          </a:p>
          <a:p>
            <a:endParaRPr lang="en-US" altLang="zh-TW" dirty="0"/>
          </a:p>
          <a:p>
            <a:r>
              <a:rPr lang="en-US" altLang="zh-TW" dirty="0"/>
              <a:t>ASP.NET MVC</a:t>
            </a:r>
            <a:r>
              <a:rPr lang="zh-TW" altLang="en-US" dirty="0"/>
              <a:t> 資料傳遞撰寫</a:t>
            </a:r>
            <a:endParaRPr lang="en-US" altLang="zh-TW" dirty="0"/>
          </a:p>
          <a:p>
            <a:r>
              <a:rPr lang="zh-TW" altLang="en-US" dirty="0"/>
              <a:t>資料庫設計 </a:t>
            </a:r>
            <a:r>
              <a:rPr lang="en-US" altLang="zh-TW" dirty="0"/>
              <a:t>ER MODEL, SCHEMA 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伺服器管理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037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工作分配</a:t>
            </a:r>
            <a:r>
              <a:rPr lang="en-US" altLang="zh-TW" dirty="0"/>
              <a:t>(</a:t>
            </a:r>
            <a:r>
              <a:rPr lang="zh-TW" altLang="en-US" dirty="0"/>
              <a:t>產品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對產品功能進行問卷調查</a:t>
            </a:r>
            <a:endParaRPr lang="en-US" altLang="zh-TW" dirty="0"/>
          </a:p>
          <a:p>
            <a:r>
              <a:rPr lang="zh-TW" altLang="en-US" dirty="0"/>
              <a:t>蒐集情侶相處之道之豐富文獻</a:t>
            </a:r>
            <a:endParaRPr lang="en-US" altLang="zh-TW" dirty="0"/>
          </a:p>
          <a:p>
            <a:r>
              <a:rPr lang="zh-TW" altLang="en-US" dirty="0"/>
              <a:t>撰寫產品文案</a:t>
            </a:r>
            <a:endParaRPr lang="en-US" altLang="zh-TW" dirty="0"/>
          </a:p>
          <a:p>
            <a:r>
              <a:rPr lang="zh-TW" altLang="en-US" dirty="0"/>
              <a:t>報告</a:t>
            </a:r>
            <a:r>
              <a:rPr lang="en-US" altLang="zh-TW" dirty="0"/>
              <a:t>PPT</a:t>
            </a:r>
            <a:r>
              <a:rPr lang="zh-TW" altLang="en-US" dirty="0"/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14046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聊天室各組進度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 </a:t>
            </a:r>
            <a:r>
              <a:rPr lang="en-US" altLang="zh-TW" dirty="0"/>
              <a:t>:</a:t>
            </a:r>
            <a:r>
              <a:rPr lang="zh-TW" altLang="en-US" dirty="0"/>
              <a:t>  基本網頁樣板完成 尚未完全響應式 </a:t>
            </a:r>
            <a:r>
              <a:rPr lang="en-US" altLang="zh-TW" dirty="0"/>
              <a:t>LAYOUT</a:t>
            </a:r>
            <a:r>
              <a:rPr lang="zh-TW" altLang="en-US" dirty="0"/>
              <a:t>還須調整</a:t>
            </a:r>
            <a:endParaRPr lang="en-US" altLang="zh-TW" dirty="0"/>
          </a:p>
          <a:p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手機前端基本完成</a:t>
            </a:r>
            <a:endParaRPr lang="en-US" altLang="zh-TW" dirty="0"/>
          </a:p>
          <a:p>
            <a:r>
              <a:rPr lang="en-US" altLang="zh-TW" dirty="0"/>
              <a:t>ASP.NET MVC : </a:t>
            </a:r>
            <a:r>
              <a:rPr lang="zh-TW" altLang="en-US" dirty="0"/>
              <a:t>進修中，尚未找到伺服器。</a:t>
            </a:r>
            <a:endParaRPr lang="en-US" altLang="zh-TW" dirty="0"/>
          </a:p>
          <a:p>
            <a:r>
              <a:rPr lang="zh-TW" altLang="en-US" dirty="0"/>
              <a:t>資料庫設計：</a:t>
            </a:r>
            <a:r>
              <a:rPr lang="en-US" altLang="zh-TW" dirty="0"/>
              <a:t>ER MODEL </a:t>
            </a:r>
            <a:r>
              <a:rPr lang="zh-TW" altLang="en-US" dirty="0"/>
              <a:t>基本完成，尚未正規化 以及 轉成 </a:t>
            </a:r>
            <a:r>
              <a:rPr lang="en-US" altLang="zh-TW" dirty="0"/>
              <a:t>SCHEMA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5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情侶</a:t>
            </a:r>
            <a:r>
              <a:rPr lang="en-US" altLang="zh-TW" dirty="0"/>
              <a:t>APP</a:t>
            </a:r>
            <a:r>
              <a:rPr lang="zh-TW" altLang="en-US" dirty="0"/>
              <a:t>尚需技能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強大的</a:t>
            </a:r>
            <a:r>
              <a:rPr lang="en-US" altLang="zh-TW" dirty="0"/>
              <a:t>JavaScript</a:t>
            </a:r>
            <a:r>
              <a:rPr lang="zh-TW" altLang="en-US" dirty="0"/>
              <a:t>媒體能力 用於 回憶平台</a:t>
            </a:r>
            <a:endParaRPr lang="en-US" altLang="zh-TW" dirty="0"/>
          </a:p>
          <a:p>
            <a:r>
              <a:rPr lang="en-US" altLang="zh-TW" dirty="0"/>
              <a:t>ASP.NET MVC </a:t>
            </a:r>
            <a:r>
              <a:rPr lang="zh-TW" altLang="en-US" dirty="0"/>
              <a:t>後台應用 資料傳遞</a:t>
            </a:r>
            <a:endParaRPr lang="en-US" altLang="zh-TW" dirty="0"/>
          </a:p>
          <a:p>
            <a:r>
              <a:rPr lang="zh-TW" altLang="en-US" dirty="0"/>
              <a:t>虛擬主機管理技術</a:t>
            </a:r>
            <a:endParaRPr lang="en-US" altLang="zh-TW" dirty="0"/>
          </a:p>
          <a:p>
            <a:r>
              <a:rPr lang="zh-TW" altLang="en-US" dirty="0"/>
              <a:t>強大的資料庫正規化能力以及</a:t>
            </a:r>
            <a:r>
              <a:rPr lang="en-US" altLang="zh-TW" dirty="0"/>
              <a:t>T-SQL</a:t>
            </a:r>
            <a:r>
              <a:rPr lang="zh-TW" altLang="en-US" dirty="0"/>
              <a:t>設計能力</a:t>
            </a:r>
          </a:p>
        </p:txBody>
      </p:sp>
      <p:sp>
        <p:nvSpPr>
          <p:cNvPr id="4" name="矩形 3"/>
          <p:cNvSpPr/>
          <p:nvPr/>
        </p:nvSpPr>
        <p:spPr>
          <a:xfrm>
            <a:off x="5682413" y="4295803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6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338" y="389617"/>
            <a:ext cx="10353761" cy="1326321"/>
          </a:xfrm>
        </p:spPr>
        <p:txBody>
          <a:bodyPr/>
          <a:lstStyle/>
          <a:p>
            <a:r>
              <a:rPr lang="zh-TW" altLang="en-US" dirty="0"/>
              <a:t>初步理想規劃</a:t>
            </a:r>
            <a:r>
              <a:rPr lang="en-US" altLang="zh-TW" dirty="0"/>
              <a:t>..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初步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12830"/>
              </p:ext>
            </p:extLst>
          </p:nvPr>
        </p:nvGraphicFramePr>
        <p:xfrm>
          <a:off x="267419" y="1715938"/>
          <a:ext cx="11277600" cy="492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675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26</TotalTime>
  <Words>210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Bookman Old Style</vt:lpstr>
      <vt:lpstr>Rockwell</vt:lpstr>
      <vt:lpstr>Damask</vt:lpstr>
      <vt:lpstr>Interlove</vt:lpstr>
      <vt:lpstr>產品功能</vt:lpstr>
      <vt:lpstr>工作分配(前後端)</vt:lpstr>
      <vt:lpstr>工作分配(產品)</vt:lpstr>
      <vt:lpstr>聊天室各組進度</vt:lpstr>
      <vt:lpstr>情侶APP尚需技能</vt:lpstr>
      <vt:lpstr>初步理想規劃.. (初步)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Interlove</dc:title>
  <dc:creator>AndroidWork</dc:creator>
  <cp:lastModifiedBy>AndroidWork</cp:lastModifiedBy>
  <cp:revision>6</cp:revision>
  <dcterms:created xsi:type="dcterms:W3CDTF">2017-02-21T16:53:31Z</dcterms:created>
  <dcterms:modified xsi:type="dcterms:W3CDTF">2017-02-21T17:19:58Z</dcterms:modified>
</cp:coreProperties>
</file>