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99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0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39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782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45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3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75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01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73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89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11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19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0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1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B396F42-F50A-444B-A1A9-4F2F57991639}" type="datetimeFigureOut">
              <a:rPr lang="zh-TW" altLang="en-US" smtClean="0"/>
              <a:t>2017/1/21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214BE1C-2CE9-4F72-8425-160E97E0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84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Swiitt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2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愛情討論區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音樂照片故事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貼圖小舖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4.Photo Moment</a:t>
            </a:r>
          </a:p>
          <a:p>
            <a:pPr marL="0" indent="0">
              <a:buNone/>
            </a:pPr>
            <a:r>
              <a:rPr lang="en-US" altLang="zh-TW" dirty="0"/>
              <a:t>5.Love Note</a:t>
            </a:r>
          </a:p>
          <a:p>
            <a:pPr marL="0" indent="0">
              <a:buNone/>
            </a:pPr>
            <a:r>
              <a:rPr lang="en-US" altLang="zh-TW" dirty="0"/>
              <a:t>6.Planning Date</a:t>
            </a:r>
          </a:p>
          <a:p>
            <a:pPr marL="0" indent="0">
              <a:buNone/>
            </a:pPr>
            <a:r>
              <a:rPr lang="en-US" altLang="zh-TW" dirty="0"/>
              <a:t>7.Swiitt Picks</a:t>
            </a:r>
          </a:p>
        </p:txBody>
      </p:sp>
    </p:spTree>
    <p:extLst>
      <p:ext uri="{BB962C8B-B14F-4D97-AF65-F5344CB8AC3E}">
        <p14:creationId xmlns:p14="http://schemas.microsoft.com/office/powerpoint/2010/main" val="17046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愛情討論區、音樂照片故事，這兩個都是他們公司另外設計的程式，但是在</a:t>
            </a:r>
            <a:r>
              <a:rPr lang="en-US" altLang="zh-TW" dirty="0" err="1"/>
              <a:t>swiitt</a:t>
            </a:r>
            <a:r>
              <a:rPr lang="zh-TW" altLang="en-US" dirty="0"/>
              <a:t>中部包含這些功能，需要另外再去下載安裝。</a:t>
            </a:r>
            <a:endParaRPr lang="en-US" altLang="zh-TW" dirty="0"/>
          </a:p>
          <a:p>
            <a:r>
              <a:rPr lang="zh-TW" altLang="en-US" dirty="0"/>
              <a:t>貼圖小舖，這是用在回應留言的部分，</a:t>
            </a:r>
            <a:r>
              <a:rPr lang="en-US" altLang="zh-TW" dirty="0" err="1"/>
              <a:t>Swiitt</a:t>
            </a:r>
            <a:r>
              <a:rPr lang="zh-TW" altLang="en-US" dirty="0"/>
              <a:t>並沒有聊天室的功能，所以她這個都是在回應照片，或是</a:t>
            </a:r>
            <a:r>
              <a:rPr lang="en-US" altLang="zh-TW" dirty="0"/>
              <a:t>Love</a:t>
            </a:r>
            <a:r>
              <a:rPr lang="zh-TW" altLang="en-US" dirty="0"/>
              <a:t> </a:t>
            </a:r>
            <a:r>
              <a:rPr lang="en-US" altLang="zh-TW" dirty="0"/>
              <a:t>Note</a:t>
            </a:r>
            <a:r>
              <a:rPr lang="zh-TW" altLang="en-US" dirty="0"/>
              <a:t>、</a:t>
            </a:r>
            <a:r>
              <a:rPr lang="en-US" altLang="zh-TW" dirty="0" err="1"/>
              <a:t>Swiitt</a:t>
            </a:r>
            <a:r>
              <a:rPr lang="zh-TW" altLang="en-US" dirty="0"/>
              <a:t> </a:t>
            </a:r>
            <a:r>
              <a:rPr lang="en-US" altLang="zh-TW" dirty="0"/>
              <a:t>Picks</a:t>
            </a:r>
            <a:r>
              <a:rPr lang="zh-TW" altLang="en-US" dirty="0"/>
              <a:t>等部分的時候用。</a:t>
            </a:r>
            <a:endParaRPr lang="en-US" altLang="zh-TW" dirty="0"/>
          </a:p>
          <a:p>
            <a:r>
              <a:rPr lang="en-US" altLang="zh-TW" dirty="0"/>
              <a:t>Photo Moment</a:t>
            </a:r>
            <a:r>
              <a:rPr lang="zh-TW" altLang="en-US" dirty="0"/>
              <a:t> 情侶可以上傳照片在此程式內，上傳後雙方都可以看見，並且可以從中下載下來，也可以對上傳的照片留言、貼圖</a:t>
            </a:r>
            <a:endParaRPr lang="en-US" altLang="zh-TW" dirty="0"/>
          </a:p>
          <a:p>
            <a:r>
              <a:rPr lang="en-US" altLang="zh-TW" dirty="0"/>
              <a:t>Love Note</a:t>
            </a:r>
            <a:r>
              <a:rPr lang="zh-TW" altLang="en-US" dirty="0"/>
              <a:t>就有點類似筆記本，你可以把一些你想說的話記錄下來，雙方都可以看到</a:t>
            </a:r>
            <a:endParaRPr lang="en-US" altLang="zh-TW" dirty="0"/>
          </a:p>
          <a:p>
            <a:r>
              <a:rPr lang="en-US" altLang="zh-TW" dirty="0"/>
              <a:t>Planning Date</a:t>
            </a:r>
            <a:r>
              <a:rPr lang="zh-TW" altLang="en-US" dirty="0"/>
              <a:t> 可以記錄情侶 何時何地要去玩什麼，算是一個提醒的作用</a:t>
            </a:r>
            <a:endParaRPr lang="en-US" altLang="zh-TW" dirty="0"/>
          </a:p>
          <a:p>
            <a:r>
              <a:rPr lang="en-US" altLang="zh-TW" dirty="0" err="1"/>
              <a:t>Swiitt</a:t>
            </a:r>
            <a:r>
              <a:rPr lang="en-US" altLang="zh-TW" dirty="0"/>
              <a:t> Picks</a:t>
            </a:r>
            <a:r>
              <a:rPr lang="zh-TW" altLang="en-US" dirty="0"/>
              <a:t> 它比較特別的地方是，它會提供一些點子給你參考，譬如像是一些展覽、體驗營等，如果你有喜歡的活動，可以直接點選選，會連到</a:t>
            </a:r>
            <a:r>
              <a:rPr lang="en-US" altLang="zh-TW" dirty="0"/>
              <a:t>Planning</a:t>
            </a:r>
            <a:r>
              <a:rPr lang="zh-TW" altLang="en-US" dirty="0"/>
              <a:t> </a:t>
            </a:r>
            <a:r>
              <a:rPr lang="en-US" altLang="zh-TW" dirty="0"/>
              <a:t>Date</a:t>
            </a:r>
            <a:r>
              <a:rPr lang="zh-TW" altLang="en-US" dirty="0"/>
              <a:t>做成約會紀錄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985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版面、配色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222287"/>
            <a:ext cx="7141947" cy="3636511"/>
          </a:xfrm>
        </p:spPr>
        <p:txBody>
          <a:bodyPr/>
          <a:lstStyle/>
          <a:p>
            <a:r>
              <a:rPr lang="zh-TW" altLang="en-US" dirty="0"/>
              <a:t>它的預設畫面就是今天的活動或是筆記，往上拉還有預定</a:t>
            </a:r>
            <a:r>
              <a:rPr lang="zh-TW" altLang="en-US"/>
              <a:t>的活動、約會</a:t>
            </a:r>
            <a:endParaRPr lang="en-US" altLang="zh-TW" dirty="0"/>
          </a:p>
          <a:p>
            <a:r>
              <a:rPr lang="zh-TW" altLang="en-US" dirty="0"/>
              <a:t>版面的顏色都是用淺色系組成，讓人看起來舒服、輕鬆、自在，對情侶間多少也能緩和一些不開心的情侶</a:t>
            </a:r>
            <a:endParaRPr lang="en-US" altLang="zh-TW" dirty="0"/>
          </a:p>
          <a:p>
            <a:r>
              <a:rPr lang="zh-TW" altLang="en-US" dirty="0"/>
              <a:t>唯一我比較不喜歡的是它的文字版面，不管是 </a:t>
            </a:r>
            <a:r>
              <a:rPr lang="en-US" altLang="zh-TW" dirty="0"/>
              <a:t>Love Note</a:t>
            </a:r>
            <a:r>
              <a:rPr lang="zh-TW" altLang="en-US" dirty="0"/>
              <a:t>、</a:t>
            </a:r>
            <a:r>
              <a:rPr lang="en-US" altLang="zh-TW" dirty="0"/>
              <a:t>Planning Date</a:t>
            </a:r>
            <a:r>
              <a:rPr lang="zh-TW" altLang="en-US" dirty="0"/>
              <a:t>的縮圖文字，它的文字換行我覺得可以字型縮小，這樣排版或許會好點，但也有可能就是為了要提醒字型才用這麼大的，但是對我個人來說看起來不是很喜歡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785" y="1941588"/>
            <a:ext cx="3054780" cy="48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4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APP</a:t>
            </a:r>
            <a:r>
              <a:rPr lang="zh-TW" altLang="en-US" dirty="0"/>
              <a:t>是雙方認證連線使用的，即時的訊息、圖片、計畫等都可以跟對方共享，唯一的缺點就是少了聊天室的功能，不然情侶間只需要運用這個程式即可，不需要傳訊息要另外用別的程式</a:t>
            </a:r>
            <a:endParaRPr lang="en-US" altLang="zh-TW" dirty="0"/>
          </a:p>
          <a:p>
            <a:r>
              <a:rPr lang="zh-TW" altLang="en-US" dirty="0"/>
              <a:t>連線的</a:t>
            </a:r>
            <a:r>
              <a:rPr lang="en-US" altLang="zh-TW" dirty="0"/>
              <a:t>APP</a:t>
            </a:r>
            <a:r>
              <a:rPr lang="zh-TW" altLang="en-US" dirty="0"/>
              <a:t>比單方的</a:t>
            </a:r>
            <a:r>
              <a:rPr lang="en-US" altLang="zh-TW" dirty="0"/>
              <a:t>APP</a:t>
            </a:r>
            <a:r>
              <a:rPr lang="zh-TW" altLang="en-US" dirty="0"/>
              <a:t>多了許多便利性，不僅資料共享，想說的話新增後，對方也可以馬上看到，這讓雙方更清楚彼此的想法。並且當圖片等有回應會有推播通知，並不需要隨時開啟程式查看</a:t>
            </a:r>
            <a:endParaRPr lang="en-US" altLang="zh-TW" dirty="0"/>
          </a:p>
          <a:p>
            <a:r>
              <a:rPr lang="zh-TW" altLang="en-US" dirty="0"/>
              <a:t>這個</a:t>
            </a:r>
            <a:r>
              <a:rPr lang="en-US" altLang="zh-TW" dirty="0"/>
              <a:t>APP</a:t>
            </a:r>
            <a:r>
              <a:rPr lang="zh-TW" altLang="en-US" dirty="0"/>
              <a:t>對情侶來說，我覺得應該蠻受歡迎的，除了聊天以外，其他聊天程式能做的他都能，還能提供約會地點給情侶參考，紀念日、想說的話都可以在這個</a:t>
            </a:r>
            <a:r>
              <a:rPr lang="en-US" altLang="zh-TW" dirty="0"/>
              <a:t>APP</a:t>
            </a:r>
            <a:r>
              <a:rPr lang="zh-TW" altLang="en-US" dirty="0"/>
              <a:t>上完成，而且還是即時的，我覺得除了文字上的排版外，這是一個很不錯的情侶</a:t>
            </a:r>
            <a:r>
              <a:rPr lang="en-US" altLang="zh-TW"/>
              <a:t>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3038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51</TotalTime>
  <Words>530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</vt:lpstr>
      <vt:lpstr>Century Gothic</vt:lpstr>
      <vt:lpstr>Wingdings 2</vt:lpstr>
      <vt:lpstr>至理名言</vt:lpstr>
      <vt:lpstr>Swiitt</vt:lpstr>
      <vt:lpstr>功能</vt:lpstr>
      <vt:lpstr>功能介紹</vt:lpstr>
      <vt:lpstr>版面、配色</vt:lpstr>
      <vt:lpstr>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Swiitt</dc:title>
  <dc:creator>Lin</dc:creator>
  <cp:lastModifiedBy>Lin</cp:lastModifiedBy>
  <cp:revision>6</cp:revision>
  <dcterms:created xsi:type="dcterms:W3CDTF">2017-01-21T07:09:12Z</dcterms:created>
  <dcterms:modified xsi:type="dcterms:W3CDTF">2017-01-21T13:29:11Z</dcterms:modified>
</cp:coreProperties>
</file>