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planning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系統規劃</a:t>
            </a:r>
          </a:p>
        </p:txBody>
      </p:sp>
    </p:spTree>
    <p:extLst>
      <p:ext uri="{BB962C8B-B14F-4D97-AF65-F5344CB8AC3E}">
        <p14:creationId xmlns:p14="http://schemas.microsoft.com/office/powerpoint/2010/main" val="384109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可行性分析</a:t>
            </a:r>
            <a:endParaRPr lang="en-US" altLang="zh-TW" dirty="0"/>
          </a:p>
          <a:p>
            <a:r>
              <a:rPr lang="zh-TW" altLang="en-US" dirty="0"/>
              <a:t>需求分析</a:t>
            </a:r>
            <a:endParaRPr lang="en-US" altLang="zh-TW" dirty="0"/>
          </a:p>
          <a:p>
            <a:r>
              <a:rPr lang="zh-TW" altLang="en-US" dirty="0"/>
              <a:t>專研文案撰寫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</a:t>
            </a:r>
            <a:r>
              <a:rPr lang="zh-TW" altLang="en-US" dirty="0"/>
              <a:t>月 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2096064"/>
            <a:ext cx="8029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可行性分析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時程分析 </a:t>
            </a:r>
            <a:r>
              <a:rPr lang="en-US" altLang="zh-TW" dirty="0"/>
              <a:t>: Work Breakdown Structure ,  Gantt</a:t>
            </a:r>
          </a:p>
          <a:p>
            <a:r>
              <a:rPr lang="en-US" altLang="zh-TW" dirty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4570" y="1343025"/>
            <a:ext cx="7125305" cy="1371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Work </a:t>
            </a:r>
            <a:br>
              <a:rPr lang="en-US" altLang="zh-TW" dirty="0"/>
            </a:br>
            <a:r>
              <a:rPr lang="en-US" altLang="zh-TW" dirty="0"/>
              <a:t>breakdown</a:t>
            </a:r>
            <a:br>
              <a:rPr lang="en-US" altLang="zh-TW" dirty="0"/>
            </a:br>
            <a:r>
              <a:rPr lang="en-US" altLang="zh-TW" dirty="0"/>
              <a:t> structure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3375"/>
            <a:ext cx="9210554" cy="6248400"/>
          </a:xfrm>
        </p:spPr>
      </p:pic>
    </p:spTree>
    <p:extLst>
      <p:ext uri="{BB962C8B-B14F-4D97-AF65-F5344CB8AC3E}">
        <p14:creationId xmlns:p14="http://schemas.microsoft.com/office/powerpoint/2010/main" val="390034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81320" y="1581150"/>
            <a:ext cx="5753705" cy="8096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Gantt</a:t>
            </a:r>
            <a:br>
              <a:rPr lang="en-US" altLang="zh-TW" dirty="0"/>
            </a:br>
            <a:r>
              <a:rPr lang="en-US" altLang="zh-TW" dirty="0"/>
              <a:t> chart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2820" y="238125"/>
            <a:ext cx="9645041" cy="6286500"/>
          </a:xfrm>
        </p:spPr>
      </p:pic>
    </p:spTree>
    <p:extLst>
      <p:ext uri="{BB962C8B-B14F-4D97-AF65-F5344CB8AC3E}">
        <p14:creationId xmlns:p14="http://schemas.microsoft.com/office/powerpoint/2010/main" val="55386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UML</a:t>
            </a:r>
          </a:p>
          <a:p>
            <a:r>
              <a:rPr lang="en-US" altLang="zh-TW" dirty="0"/>
              <a:t>Use case</a:t>
            </a:r>
          </a:p>
          <a:p>
            <a:r>
              <a:rPr lang="en-US" altLang="zh-TW" dirty="0"/>
              <a:t>Activity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7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622" y="1543049"/>
            <a:ext cx="8775927" cy="5584681"/>
          </a:xfrm>
        </p:spPr>
      </p:pic>
    </p:spTree>
    <p:extLst>
      <p:ext uri="{BB962C8B-B14F-4D97-AF65-F5344CB8AC3E}">
        <p14:creationId xmlns:p14="http://schemas.microsoft.com/office/powerpoint/2010/main" val="41802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1660" y="1562100"/>
            <a:ext cx="10353761" cy="1326321"/>
          </a:xfrm>
        </p:spPr>
        <p:txBody>
          <a:bodyPr/>
          <a:lstStyle/>
          <a:p>
            <a:r>
              <a:rPr lang="en-US" altLang="zh-TW" dirty="0"/>
              <a:t>Activity</a:t>
            </a:r>
            <a:br>
              <a:rPr lang="en-US" altLang="zh-TW" dirty="0"/>
            </a:br>
            <a:r>
              <a:rPr lang="en-US" altLang="zh-TW" dirty="0"/>
              <a:t>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9" y="88070"/>
            <a:ext cx="5871352" cy="6293679"/>
          </a:xfrm>
        </p:spPr>
      </p:pic>
    </p:spTree>
    <p:extLst>
      <p:ext uri="{BB962C8B-B14F-4D97-AF65-F5344CB8AC3E}">
        <p14:creationId xmlns:p14="http://schemas.microsoft.com/office/powerpoint/2010/main" val="3464743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15</TotalTime>
  <Words>42</Words>
  <Application>Microsoft Office PowerPoint</Application>
  <PresentationFormat>寬螢幕</PresentationFormat>
  <Paragraphs>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Bookman Old Style</vt:lpstr>
      <vt:lpstr>Rockwell</vt:lpstr>
      <vt:lpstr>Damask</vt:lpstr>
      <vt:lpstr>System planning</vt:lpstr>
      <vt:lpstr>軟體規劃</vt:lpstr>
      <vt:lpstr>可行性分析</vt:lpstr>
      <vt:lpstr>Work  breakdown  structure</vt:lpstr>
      <vt:lpstr>Gantt  chart</vt:lpstr>
      <vt:lpstr>需求分析</vt:lpstr>
      <vt:lpstr>Use case</vt:lpstr>
      <vt:lpstr>Activity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planning</dc:title>
  <dc:creator>AndroidWork</dc:creator>
  <cp:lastModifiedBy>AndroidWork</cp:lastModifiedBy>
  <cp:revision>7</cp:revision>
  <dcterms:created xsi:type="dcterms:W3CDTF">2017-04-11T18:13:17Z</dcterms:created>
  <dcterms:modified xsi:type="dcterms:W3CDTF">2017-04-11T18:28:24Z</dcterms:modified>
</cp:coreProperties>
</file>