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FAC"/>
    <a:srgbClr val="0E302F"/>
    <a:srgbClr val="1F6B69"/>
    <a:srgbClr val="2D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6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4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5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0937" y="1794293"/>
            <a:ext cx="11813423" cy="1464837"/>
          </a:xfrm>
        </p:spPr>
        <p:txBody>
          <a:bodyPr/>
          <a:lstStyle/>
          <a:p>
            <a:r>
              <a:rPr lang="en-US" altLang="zh-TW" sz="5700" b="1" dirty="0" smtClean="0"/>
              <a:t>How easily </a:t>
            </a:r>
            <a:r>
              <a:rPr lang="en-US" altLang="zh-TW" sz="5700" b="1" smtClean="0"/>
              <a:t>to </a:t>
            </a:r>
            <a:r>
              <a:rPr lang="en-US" altLang="zh-TW" sz="5700" b="1" smtClean="0"/>
              <a:t>make a </a:t>
            </a:r>
            <a:r>
              <a:rPr lang="en-US" altLang="zh-TW" sz="5700" b="1" dirty="0" smtClean="0"/>
              <a:t>POP song?</a:t>
            </a:r>
            <a:endParaRPr lang="en-US" altLang="zh-TW" sz="57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5994" y="3423033"/>
            <a:ext cx="8825658" cy="861420"/>
          </a:xfrm>
        </p:spPr>
        <p:txBody>
          <a:bodyPr/>
          <a:lstStyle/>
          <a:p>
            <a:r>
              <a:rPr lang="en-US" altLang="zh-TW" dirty="0" smtClean="0"/>
              <a:t>Speaker: Johnny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Easy POP Chorus Progression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416" y="1703959"/>
            <a:ext cx="4396339" cy="4195763"/>
          </a:xfrm>
        </p:spPr>
        <p:txBody>
          <a:bodyPr/>
          <a:lstStyle/>
          <a:p>
            <a:r>
              <a:rPr lang="en-US" altLang="zh-TW" dirty="0" smtClean="0"/>
              <a:t>Basis of chorus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343597" y="1699476"/>
            <a:ext cx="4396341" cy="4200245"/>
          </a:xfrm>
        </p:spPr>
        <p:txBody>
          <a:bodyPr/>
          <a:lstStyle/>
          <a:p>
            <a:r>
              <a:rPr lang="en-US" altLang="zh-TW" dirty="0" smtClean="0"/>
              <a:t>Chorus on piano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5" y="2375954"/>
            <a:ext cx="3723339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w="114300" prst="artDeco"/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22" y="2375954"/>
            <a:ext cx="4954362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0" name="文字方塊 9"/>
          <p:cNvSpPr txBox="1"/>
          <p:nvPr/>
        </p:nvSpPr>
        <p:spPr>
          <a:xfrm>
            <a:off x="1022397" y="5661194"/>
            <a:ext cx="9228027" cy="4770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Usually 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 –&gt; G –&gt; </a:t>
            </a:r>
            <a:r>
              <a:rPr lang="en-US" altLang="zh-TW" sz="25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-&gt; Am 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whole song !</a:t>
            </a:r>
            <a:endParaRPr lang="zh-TW" altLang="en-US" sz="2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6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Melody For free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the chorus progress.</a:t>
            </a:r>
          </a:p>
          <a:p>
            <a:r>
              <a:rPr lang="en-US" altLang="zh-TW" dirty="0" smtClean="0"/>
              <a:t>Listening and singing.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44" y="1764645"/>
            <a:ext cx="5562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In Your Mood?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552" y="1853248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Fill the lyrics in the melody!</a:t>
            </a:r>
          </a:p>
          <a:p>
            <a:r>
              <a:rPr lang="en-US" altLang="zh-TW" dirty="0" smtClean="0"/>
              <a:t>POP music seldom talks about something meaningful.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23" y="3127628"/>
            <a:ext cx="6219825" cy="3495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024" y="3482378"/>
            <a:ext cx="4809744" cy="2304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(Kill it!)</a:t>
            </a: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(Okay!)</a:t>
            </a: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whip</a:t>
            </a:r>
            <a:endParaRPr lang="en-US" altLang="zh-TW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Watch me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(Want me do it?)</a:t>
            </a:r>
            <a:endParaRPr lang="zh-TW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6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 Your </a:t>
            </a:r>
            <a:r>
              <a:rPr lang="en-US" altLang="zh-TW" dirty="0" err="1" smtClean="0"/>
              <a:t>Instrutment</a:t>
            </a:r>
            <a:r>
              <a:rPr lang="en-US" altLang="zh-TW" dirty="0" smtClean="0"/>
              <a:t> Down!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a music arrangement software.</a:t>
            </a:r>
          </a:p>
          <a:p>
            <a:r>
              <a:rPr lang="en-US" altLang="zh-TW" dirty="0" smtClean="0"/>
              <a:t>Based on how familiar with those </a:t>
            </a:r>
            <a:r>
              <a:rPr lang="en-US" altLang="zh-TW" dirty="0" err="1" smtClean="0"/>
              <a:t>instrutment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17" y="3172674"/>
            <a:ext cx="5313236" cy="31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3088" y="2277374"/>
            <a:ext cx="8653281" cy="1464837"/>
          </a:xfrm>
        </p:spPr>
        <p:txBody>
          <a:bodyPr/>
          <a:lstStyle/>
          <a:p>
            <a:r>
              <a:rPr lang="en-US" altLang="zh-TW" sz="6600" dirty="0"/>
              <a:t>Questioning Time!</a:t>
            </a:r>
            <a:endParaRPr lang="en-US" altLang="zh-TW" sz="6500" b="1" dirty="0"/>
          </a:p>
        </p:txBody>
      </p:sp>
    </p:spTree>
    <p:extLst>
      <p:ext uri="{BB962C8B-B14F-4D97-AF65-F5344CB8AC3E}">
        <p14:creationId xmlns:p14="http://schemas.microsoft.com/office/powerpoint/2010/main" val="6215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2922" y="2286000"/>
            <a:ext cx="9265757" cy="1464837"/>
          </a:xfrm>
        </p:spPr>
        <p:txBody>
          <a:bodyPr/>
          <a:lstStyle/>
          <a:p>
            <a:r>
              <a:rPr lang="en-US" altLang="zh-TW" sz="6500" b="1" dirty="0" smtClean="0"/>
              <a:t>Thanks for </a:t>
            </a:r>
            <a:r>
              <a:rPr lang="en-US" altLang="zh-TW" sz="6500" b="1" dirty="0" err="1" smtClean="0"/>
              <a:t>listenening</a:t>
            </a:r>
            <a:r>
              <a:rPr lang="en-US" altLang="zh-TW" sz="6500" b="1" dirty="0" smtClean="0"/>
              <a:t>!</a:t>
            </a:r>
            <a:endParaRPr lang="en-US" altLang="zh-TW" sz="6500" b="1" dirty="0"/>
          </a:p>
        </p:txBody>
      </p:sp>
    </p:spTree>
    <p:extLst>
      <p:ext uri="{BB962C8B-B14F-4D97-AF65-F5344CB8AC3E}">
        <p14:creationId xmlns:p14="http://schemas.microsoft.com/office/powerpoint/2010/main" val="314001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124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How easily to make a POP song?</vt:lpstr>
      <vt:lpstr>Easy POP Chorus Progression</vt:lpstr>
      <vt:lpstr>Melody For free !</vt:lpstr>
      <vt:lpstr>What’s In Your Mood?</vt:lpstr>
      <vt:lpstr>Put Your Instrutment Down!</vt:lpstr>
      <vt:lpstr>Questioning Time!</vt:lpstr>
      <vt:lpstr>Thanks for listenening!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of creating your own music</dc:title>
  <dc:creator>user</dc:creator>
  <cp:lastModifiedBy>user</cp:lastModifiedBy>
  <cp:revision>85</cp:revision>
  <dcterms:created xsi:type="dcterms:W3CDTF">2017-05-15T04:55:52Z</dcterms:created>
  <dcterms:modified xsi:type="dcterms:W3CDTF">2017-05-15T06:11:30Z</dcterms:modified>
</cp:coreProperties>
</file>