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Baseball  Life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</a:t>
            </a:r>
            <a:r>
              <a:rPr lang="en-US" altLang="zh-TW" dirty="0" err="1"/>
              <a:t>Zong</a:t>
            </a:r>
            <a:r>
              <a:rPr lang="en-US" altLang="zh-TW" dirty="0"/>
              <a:t>-Yi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1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3" y="689358"/>
            <a:ext cx="6491744" cy="42196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0153" y="1748118"/>
            <a:ext cx="3072869" cy="11519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4100" dirty="0"/>
              <a:t>Baseball Positions</a:t>
            </a:r>
            <a:endParaRPr lang="zh-TW" altLang="en-US" sz="4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50777" y="2216075"/>
            <a:ext cx="15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ShortStop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2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Freeform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內容版面配置區 4" descr="一張含有 地面, 室外, 牆, 動物 的圖片&#10;&#10;產生非常高可信度的描述"/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20142" r="7969" b="11589"/>
          <a:stretch/>
        </p:blipFill>
        <p:spPr>
          <a:xfrm rot="21420000">
            <a:off x="-181084" y="-280929"/>
            <a:ext cx="11323865" cy="6300024"/>
          </a:xfrm>
          <a:custGeom>
            <a:avLst/>
            <a:gdLst>
              <a:gd name="connsiteX0" fmla="*/ 362583 w 11323865"/>
              <a:gd name="connsiteY0" fmla="*/ 0 h 6300024"/>
              <a:gd name="connsiteX1" fmla="*/ 11323865 w 11323865"/>
              <a:gd name="connsiteY1" fmla="*/ 574457 h 6300024"/>
              <a:gd name="connsiteX2" fmla="*/ 11323865 w 11323865"/>
              <a:gd name="connsiteY2" fmla="*/ 6300024 h 6300024"/>
              <a:gd name="connsiteX3" fmla="*/ 0 w 11323865"/>
              <a:gd name="connsiteY3" fmla="*/ 6300024 h 6300024"/>
              <a:gd name="connsiteX4" fmla="*/ 330170 w 11323865"/>
              <a:gd name="connsiteY4" fmla="*/ 0 h 63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8" name="Freeform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0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5-Point Star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420000">
            <a:off x="496980" y="3221623"/>
            <a:ext cx="10264470" cy="1250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8000">
                <a:solidFill>
                  <a:schemeClr val="bg1"/>
                </a:solidFill>
              </a:rPr>
              <a:t>Baseball Team</a:t>
            </a:r>
          </a:p>
        </p:txBody>
      </p:sp>
    </p:spTree>
    <p:extLst>
      <p:ext uri="{BB962C8B-B14F-4D97-AF65-F5344CB8AC3E}">
        <p14:creationId xmlns:p14="http://schemas.microsoft.com/office/powerpoint/2010/main" val="4435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7" name="Picture 4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2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3" name="Picture 5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4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6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棒球, 個人, 運動, 選手 的圖片&#10;&#10;產生非常高可信度的描述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 rot="21600000">
            <a:off x="5470073" y="453046"/>
            <a:ext cx="2152338" cy="2874505"/>
          </a:xfrm>
          <a:prstGeom prst="rect">
            <a:avLst/>
          </a:prstGeom>
        </p:spPr>
      </p:pic>
      <p:pic>
        <p:nvPicPr>
          <p:cNvPr id="12" name="內容版面配置區 4" descr="一張含有 個人, 棒球, 選手, 室外 的圖片&#10;&#10;產生非常高可信度的描述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 rot="21600000">
            <a:off x="950202" y="735541"/>
            <a:ext cx="3528876" cy="2520625"/>
          </a:xfrm>
          <a:prstGeom prst="rect">
            <a:avLst/>
          </a:prstGeom>
        </p:spPr>
      </p:pic>
      <p:pic>
        <p:nvPicPr>
          <p:cNvPr id="9" name="圖片 8" descr="一張含有 個人, 棒球, 選手, 體育競賽 的圖片&#10;&#10;產生非常高可信度的描述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 rot="21600000">
            <a:off x="8932057" y="487734"/>
            <a:ext cx="1912852" cy="28745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115" y="4945247"/>
            <a:ext cx="10818199" cy="10752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TW" sz="8000" dirty="0"/>
              <a:t>Favorite  Player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23004" y="3320049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2005~2009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27215" y="3389159"/>
            <a:ext cx="161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2009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255183" y="3406438"/>
            <a:ext cx="144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3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740" y="2148840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Questions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50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558" y="2116567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512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74</TotalTime>
  <Words>19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Impact</vt:lpstr>
      <vt:lpstr>主要賽事</vt:lpstr>
      <vt:lpstr>Baseball  Life</vt:lpstr>
      <vt:lpstr>Baseball Positions</vt:lpstr>
      <vt:lpstr>Baseball Team</vt:lpstr>
      <vt:lpstr>Favorite  Player</vt:lpstr>
      <vt:lpstr>Questions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</dc:title>
  <dc:creator>Lin</dc:creator>
  <cp:lastModifiedBy>Lin</cp:lastModifiedBy>
  <cp:revision>6</cp:revision>
  <dcterms:created xsi:type="dcterms:W3CDTF">2017-06-10T14:18:18Z</dcterms:created>
  <dcterms:modified xsi:type="dcterms:W3CDTF">2017-06-11T06:42:45Z</dcterms:modified>
</cp:coreProperties>
</file>