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599525" cy="302402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水球潘" initials="" lastIdx="2" clrIdx="0"/>
  <p:cmAuthor id="1" name="宗億林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D1FA"/>
    <a:srgbClr val="02B0FE"/>
    <a:srgbClr val="0000CC"/>
    <a:srgbClr val="041A0C"/>
    <a:srgbClr val="1D4B21"/>
    <a:srgbClr val="34843C"/>
    <a:srgbClr val="1A421E"/>
    <a:srgbClr val="204830"/>
    <a:srgbClr val="0B2314"/>
    <a:srgbClr val="22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30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04680" y="685800"/>
            <a:ext cx="2449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685800"/>
            <a:ext cx="24495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36319" y="4377554"/>
            <a:ext cx="20127300" cy="12067800"/>
          </a:xfrm>
          <a:prstGeom prst="rect">
            <a:avLst/>
          </a:prstGeom>
        </p:spPr>
        <p:txBody>
          <a:bodyPr wrap="square" lIns="323150" tIns="323150" rIns="323150" bIns="323150" anchor="b" anchorCtr="0"/>
          <a:lstStyle>
            <a:lvl1pPr lvl="0" algn="ctr">
              <a:spcBef>
                <a:spcPts val="0"/>
              </a:spcBef>
              <a:buSzPct val="100000"/>
              <a:defRPr sz="18400"/>
            </a:lvl1pPr>
            <a:lvl2pPr lvl="1" algn="ctr">
              <a:spcBef>
                <a:spcPts val="0"/>
              </a:spcBef>
              <a:buSzPct val="100000"/>
              <a:defRPr sz="18400"/>
            </a:lvl2pPr>
            <a:lvl3pPr lvl="2" algn="ctr">
              <a:spcBef>
                <a:spcPts val="0"/>
              </a:spcBef>
              <a:buSzPct val="100000"/>
              <a:defRPr sz="18400"/>
            </a:lvl3pPr>
            <a:lvl4pPr lvl="3" algn="ctr">
              <a:spcBef>
                <a:spcPts val="0"/>
              </a:spcBef>
              <a:buSzPct val="100000"/>
              <a:defRPr sz="18400"/>
            </a:lvl4pPr>
            <a:lvl5pPr lvl="4" algn="ctr">
              <a:spcBef>
                <a:spcPts val="0"/>
              </a:spcBef>
              <a:buSzPct val="100000"/>
              <a:defRPr sz="18400"/>
            </a:lvl5pPr>
            <a:lvl6pPr lvl="5" algn="ctr">
              <a:spcBef>
                <a:spcPts val="0"/>
              </a:spcBef>
              <a:buSzPct val="100000"/>
              <a:defRPr sz="18400"/>
            </a:lvl6pPr>
            <a:lvl7pPr lvl="6" algn="ctr">
              <a:spcBef>
                <a:spcPts val="0"/>
              </a:spcBef>
              <a:buSzPct val="100000"/>
              <a:defRPr sz="18400"/>
            </a:lvl7pPr>
            <a:lvl8pPr lvl="7" algn="ctr">
              <a:spcBef>
                <a:spcPts val="0"/>
              </a:spcBef>
              <a:buSzPct val="100000"/>
              <a:defRPr sz="18400"/>
            </a:lvl8pPr>
            <a:lvl9pPr lvl="8" algn="ctr">
              <a:spcBef>
                <a:spcPts val="0"/>
              </a:spcBef>
              <a:buSzPct val="100000"/>
              <a:defRPr sz="18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36299" y="16662572"/>
            <a:ext cx="20127300" cy="4659900"/>
          </a:xfrm>
          <a:prstGeom prst="rect">
            <a:avLst/>
          </a:prstGeom>
        </p:spPr>
        <p:txBody>
          <a:bodyPr wrap="square" lIns="323150" tIns="323150" rIns="323150" bIns="3231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9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20013680" y="27416288"/>
            <a:ext cx="1296000" cy="2314200"/>
          </a:xfrm>
          <a:prstGeom prst="rect">
            <a:avLst/>
          </a:prstGeom>
        </p:spPr>
        <p:txBody>
          <a:bodyPr wrap="square" lIns="323150" tIns="323150" rIns="323150" bIns="3231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36299" y="2616420"/>
            <a:ext cx="20127300" cy="3367200"/>
          </a:xfrm>
          <a:prstGeom prst="rect">
            <a:avLst/>
          </a:prstGeom>
        </p:spPr>
        <p:txBody>
          <a:bodyPr wrap="square" lIns="323150" tIns="323150" rIns="323150" bIns="32315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36299" y="6775706"/>
            <a:ext cx="9448500" cy="20085900"/>
          </a:xfrm>
          <a:prstGeom prst="rect">
            <a:avLst/>
          </a:prstGeom>
        </p:spPr>
        <p:txBody>
          <a:bodyPr wrap="square" lIns="323150" tIns="323150" rIns="323150" bIns="323150" anchor="t" anchorCtr="0"/>
          <a:lstStyle>
            <a:lvl1pPr lvl="0">
              <a:spcBef>
                <a:spcPts val="0"/>
              </a:spcBef>
              <a:buSzPct val="100000"/>
              <a:defRPr sz="49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11415118" y="6775706"/>
            <a:ext cx="9448500" cy="20085900"/>
          </a:xfrm>
          <a:prstGeom prst="rect">
            <a:avLst/>
          </a:prstGeom>
        </p:spPr>
        <p:txBody>
          <a:bodyPr wrap="square" lIns="323150" tIns="323150" rIns="323150" bIns="323150" anchor="t" anchorCtr="0"/>
          <a:lstStyle>
            <a:lvl1pPr lvl="0">
              <a:spcBef>
                <a:spcPts val="0"/>
              </a:spcBef>
              <a:buSzPct val="100000"/>
              <a:defRPr sz="49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0013680" y="27416288"/>
            <a:ext cx="1296000" cy="2314200"/>
          </a:xfrm>
          <a:prstGeom prst="rect">
            <a:avLst/>
          </a:prstGeom>
        </p:spPr>
        <p:txBody>
          <a:bodyPr wrap="square" lIns="323150" tIns="323150" rIns="323150" bIns="3231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36299" y="2616420"/>
            <a:ext cx="20127300" cy="3367200"/>
          </a:xfrm>
          <a:prstGeom prst="rect">
            <a:avLst/>
          </a:prstGeom>
        </p:spPr>
        <p:txBody>
          <a:bodyPr wrap="square" lIns="323150" tIns="323150" rIns="323150" bIns="32315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0013680" y="27416288"/>
            <a:ext cx="1296000" cy="2314200"/>
          </a:xfrm>
          <a:prstGeom prst="rect">
            <a:avLst/>
          </a:prstGeom>
        </p:spPr>
        <p:txBody>
          <a:bodyPr wrap="square" lIns="323150" tIns="323150" rIns="323150" bIns="3231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36299" y="3266520"/>
            <a:ext cx="6633000" cy="4443000"/>
          </a:xfrm>
          <a:prstGeom prst="rect">
            <a:avLst/>
          </a:prstGeom>
        </p:spPr>
        <p:txBody>
          <a:bodyPr wrap="square" lIns="323150" tIns="323150" rIns="323150" bIns="323150" anchor="b" anchorCtr="0"/>
          <a:lstStyle>
            <a:lvl1pPr lvl="0">
              <a:spcBef>
                <a:spcPts val="0"/>
              </a:spcBef>
              <a:buSzPct val="100000"/>
              <a:defRPr sz="8500"/>
            </a:lvl1pPr>
            <a:lvl2pPr lvl="1">
              <a:spcBef>
                <a:spcPts val="0"/>
              </a:spcBef>
              <a:buSzPct val="100000"/>
              <a:defRPr sz="8500"/>
            </a:lvl2pPr>
            <a:lvl3pPr lvl="2">
              <a:spcBef>
                <a:spcPts val="0"/>
              </a:spcBef>
              <a:buSzPct val="100000"/>
              <a:defRPr sz="8500"/>
            </a:lvl3pPr>
            <a:lvl4pPr lvl="3">
              <a:spcBef>
                <a:spcPts val="0"/>
              </a:spcBef>
              <a:buSzPct val="100000"/>
              <a:defRPr sz="8500"/>
            </a:lvl4pPr>
            <a:lvl5pPr lvl="4">
              <a:spcBef>
                <a:spcPts val="0"/>
              </a:spcBef>
              <a:buSzPct val="100000"/>
              <a:defRPr sz="8500"/>
            </a:lvl5pPr>
            <a:lvl6pPr lvl="5">
              <a:spcBef>
                <a:spcPts val="0"/>
              </a:spcBef>
              <a:buSzPct val="100000"/>
              <a:defRPr sz="8500"/>
            </a:lvl6pPr>
            <a:lvl7pPr lvl="6">
              <a:spcBef>
                <a:spcPts val="0"/>
              </a:spcBef>
              <a:buSzPct val="100000"/>
              <a:defRPr sz="8500"/>
            </a:lvl7pPr>
            <a:lvl8pPr lvl="7">
              <a:spcBef>
                <a:spcPts val="0"/>
              </a:spcBef>
              <a:buSzPct val="100000"/>
              <a:defRPr sz="8500"/>
            </a:lvl8pPr>
            <a:lvl9pPr lvl="8">
              <a:spcBef>
                <a:spcPts val="0"/>
              </a:spcBef>
              <a:buSzPct val="100000"/>
              <a:defRPr sz="85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36299" y="8169827"/>
            <a:ext cx="6633000" cy="18692400"/>
          </a:xfrm>
          <a:prstGeom prst="rect">
            <a:avLst/>
          </a:prstGeom>
        </p:spPr>
        <p:txBody>
          <a:bodyPr wrap="square" lIns="323150" tIns="323150" rIns="323150" bIns="323150" anchor="t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20013680" y="27416288"/>
            <a:ext cx="1296000" cy="2314200"/>
          </a:xfrm>
          <a:prstGeom prst="rect">
            <a:avLst/>
          </a:prstGeom>
        </p:spPr>
        <p:txBody>
          <a:bodyPr wrap="square" lIns="323150" tIns="323150" rIns="323150" bIns="3231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58071" y="2646551"/>
            <a:ext cx="15042000" cy="24051000"/>
          </a:xfrm>
          <a:prstGeom prst="rect">
            <a:avLst/>
          </a:prstGeom>
        </p:spPr>
        <p:txBody>
          <a:bodyPr wrap="square" lIns="323150" tIns="323150" rIns="323150" bIns="323150" anchor="ctr" anchorCtr="0"/>
          <a:lstStyle>
            <a:lvl1pPr lvl="0">
              <a:spcBef>
                <a:spcPts val="0"/>
              </a:spcBef>
              <a:buSzPct val="100000"/>
              <a:defRPr sz="17000"/>
            </a:lvl1pPr>
            <a:lvl2pPr lvl="1">
              <a:spcBef>
                <a:spcPts val="0"/>
              </a:spcBef>
              <a:buSzPct val="100000"/>
              <a:defRPr sz="17000"/>
            </a:lvl2pPr>
            <a:lvl3pPr lvl="2">
              <a:spcBef>
                <a:spcPts val="0"/>
              </a:spcBef>
              <a:buSzPct val="100000"/>
              <a:defRPr sz="17000"/>
            </a:lvl3pPr>
            <a:lvl4pPr lvl="3">
              <a:spcBef>
                <a:spcPts val="0"/>
              </a:spcBef>
              <a:buSzPct val="100000"/>
              <a:defRPr sz="17000"/>
            </a:lvl4pPr>
            <a:lvl5pPr lvl="4">
              <a:spcBef>
                <a:spcPts val="0"/>
              </a:spcBef>
              <a:buSzPct val="100000"/>
              <a:defRPr sz="17000"/>
            </a:lvl5pPr>
            <a:lvl6pPr lvl="5">
              <a:spcBef>
                <a:spcPts val="0"/>
              </a:spcBef>
              <a:buSzPct val="100000"/>
              <a:defRPr sz="17000"/>
            </a:lvl6pPr>
            <a:lvl7pPr lvl="6">
              <a:spcBef>
                <a:spcPts val="0"/>
              </a:spcBef>
              <a:buSzPct val="100000"/>
              <a:defRPr sz="17000"/>
            </a:lvl7pPr>
            <a:lvl8pPr lvl="7">
              <a:spcBef>
                <a:spcPts val="0"/>
              </a:spcBef>
              <a:buSzPct val="100000"/>
              <a:defRPr sz="17000"/>
            </a:lvl8pPr>
            <a:lvl9pPr lvl="8">
              <a:spcBef>
                <a:spcPts val="0"/>
              </a:spcBef>
              <a:buSzPct val="100000"/>
              <a:defRPr sz="17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20013680" y="27416288"/>
            <a:ext cx="1296000" cy="2314200"/>
          </a:xfrm>
          <a:prstGeom prst="rect">
            <a:avLst/>
          </a:prstGeom>
        </p:spPr>
        <p:txBody>
          <a:bodyPr wrap="square" lIns="323150" tIns="323150" rIns="323150" bIns="3231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0800000" y="147"/>
            <a:ext cx="10800000" cy="302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323150" tIns="323150" rIns="323150" bIns="3231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7165" y="7250163"/>
            <a:ext cx="9555600" cy="8714700"/>
          </a:xfrm>
          <a:prstGeom prst="rect">
            <a:avLst/>
          </a:prstGeom>
        </p:spPr>
        <p:txBody>
          <a:bodyPr wrap="square" lIns="323150" tIns="323150" rIns="323150" bIns="323150" anchor="b" anchorCtr="0"/>
          <a:lstStyle>
            <a:lvl1pPr lvl="0" algn="ctr">
              <a:spcBef>
                <a:spcPts val="0"/>
              </a:spcBef>
              <a:buSzPct val="100000"/>
              <a:defRPr sz="14800"/>
            </a:lvl1pPr>
            <a:lvl2pPr lvl="1" algn="ctr">
              <a:spcBef>
                <a:spcPts val="0"/>
              </a:spcBef>
              <a:buSzPct val="100000"/>
              <a:defRPr sz="14800"/>
            </a:lvl2pPr>
            <a:lvl3pPr lvl="2" algn="ctr">
              <a:spcBef>
                <a:spcPts val="0"/>
              </a:spcBef>
              <a:buSzPct val="100000"/>
              <a:defRPr sz="14800"/>
            </a:lvl3pPr>
            <a:lvl4pPr lvl="3" algn="ctr">
              <a:spcBef>
                <a:spcPts val="0"/>
              </a:spcBef>
              <a:buSzPct val="100000"/>
              <a:defRPr sz="14800"/>
            </a:lvl4pPr>
            <a:lvl5pPr lvl="4" algn="ctr">
              <a:spcBef>
                <a:spcPts val="0"/>
              </a:spcBef>
              <a:buSzPct val="100000"/>
              <a:defRPr sz="14800"/>
            </a:lvl5pPr>
            <a:lvl6pPr lvl="5" algn="ctr">
              <a:spcBef>
                <a:spcPts val="0"/>
              </a:spcBef>
              <a:buSzPct val="100000"/>
              <a:defRPr sz="14800"/>
            </a:lvl6pPr>
            <a:lvl7pPr lvl="6" algn="ctr">
              <a:spcBef>
                <a:spcPts val="0"/>
              </a:spcBef>
              <a:buSzPct val="100000"/>
              <a:defRPr sz="14800"/>
            </a:lvl7pPr>
            <a:lvl8pPr lvl="7" algn="ctr">
              <a:spcBef>
                <a:spcPts val="0"/>
              </a:spcBef>
              <a:buSzPct val="100000"/>
              <a:defRPr sz="14800"/>
            </a:lvl8pPr>
            <a:lvl9pPr lvl="8" algn="ctr">
              <a:spcBef>
                <a:spcPts val="0"/>
              </a:spcBef>
              <a:buSzPct val="100000"/>
              <a:defRPr sz="1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27165" y="16480021"/>
            <a:ext cx="9555600" cy="7261500"/>
          </a:xfrm>
          <a:prstGeom prst="rect">
            <a:avLst/>
          </a:prstGeom>
        </p:spPr>
        <p:txBody>
          <a:bodyPr wrap="square" lIns="323150" tIns="323150" rIns="323150" bIns="3231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1668110" y="4257764"/>
            <a:ext cx="9063900" cy="21724500"/>
          </a:xfrm>
          <a:prstGeom prst="rect">
            <a:avLst/>
          </a:prstGeom>
        </p:spPr>
        <p:txBody>
          <a:bodyPr wrap="square" lIns="323150" tIns="323150" rIns="323150" bIns="323150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0013680" y="27416288"/>
            <a:ext cx="1296000" cy="2314200"/>
          </a:xfrm>
          <a:prstGeom prst="rect">
            <a:avLst/>
          </a:prstGeom>
        </p:spPr>
        <p:txBody>
          <a:bodyPr wrap="square" lIns="323150" tIns="323150" rIns="323150" bIns="3231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36299" y="24872672"/>
            <a:ext cx="14170500" cy="3557400"/>
          </a:xfrm>
          <a:prstGeom prst="rect">
            <a:avLst/>
          </a:prstGeom>
        </p:spPr>
        <p:txBody>
          <a:bodyPr wrap="square" lIns="323150" tIns="323150" rIns="323150" bIns="32315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20013680" y="27416288"/>
            <a:ext cx="1296000" cy="2314200"/>
          </a:xfrm>
          <a:prstGeom prst="rect">
            <a:avLst/>
          </a:prstGeom>
        </p:spPr>
        <p:txBody>
          <a:bodyPr wrap="square" lIns="323150" tIns="323150" rIns="323150" bIns="3231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36299" y="6503202"/>
            <a:ext cx="20127300" cy="11544000"/>
          </a:xfrm>
          <a:prstGeom prst="rect">
            <a:avLst/>
          </a:prstGeom>
        </p:spPr>
        <p:txBody>
          <a:bodyPr wrap="square" lIns="323150" tIns="323150" rIns="323150" bIns="323150" anchor="b" anchorCtr="0"/>
          <a:lstStyle>
            <a:lvl1pPr lvl="0" algn="ctr">
              <a:spcBef>
                <a:spcPts val="0"/>
              </a:spcBef>
              <a:buSzPct val="100000"/>
              <a:defRPr sz="42400"/>
            </a:lvl1pPr>
            <a:lvl2pPr lvl="1" algn="ctr">
              <a:spcBef>
                <a:spcPts val="0"/>
              </a:spcBef>
              <a:buSzPct val="100000"/>
              <a:defRPr sz="42400"/>
            </a:lvl2pPr>
            <a:lvl3pPr lvl="2" algn="ctr">
              <a:spcBef>
                <a:spcPts val="0"/>
              </a:spcBef>
              <a:buSzPct val="100000"/>
              <a:defRPr sz="42400"/>
            </a:lvl3pPr>
            <a:lvl4pPr lvl="3" algn="ctr">
              <a:spcBef>
                <a:spcPts val="0"/>
              </a:spcBef>
              <a:buSzPct val="100000"/>
              <a:defRPr sz="42400"/>
            </a:lvl4pPr>
            <a:lvl5pPr lvl="4" algn="ctr">
              <a:spcBef>
                <a:spcPts val="0"/>
              </a:spcBef>
              <a:buSzPct val="100000"/>
              <a:defRPr sz="42400"/>
            </a:lvl5pPr>
            <a:lvl6pPr lvl="5" algn="ctr">
              <a:spcBef>
                <a:spcPts val="0"/>
              </a:spcBef>
              <a:buSzPct val="100000"/>
              <a:defRPr sz="42400"/>
            </a:lvl6pPr>
            <a:lvl7pPr lvl="6" algn="ctr">
              <a:spcBef>
                <a:spcPts val="0"/>
              </a:spcBef>
              <a:buSzPct val="100000"/>
              <a:defRPr sz="42400"/>
            </a:lvl7pPr>
            <a:lvl8pPr lvl="7" algn="ctr">
              <a:spcBef>
                <a:spcPts val="0"/>
              </a:spcBef>
              <a:buSzPct val="100000"/>
              <a:defRPr sz="42400"/>
            </a:lvl8pPr>
            <a:lvl9pPr lvl="8" algn="ctr">
              <a:spcBef>
                <a:spcPts val="0"/>
              </a:spcBef>
              <a:buSzPct val="100000"/>
              <a:defRPr sz="4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36299" y="18532766"/>
            <a:ext cx="20127300" cy="7647600"/>
          </a:xfrm>
          <a:prstGeom prst="rect">
            <a:avLst/>
          </a:prstGeom>
        </p:spPr>
        <p:txBody>
          <a:bodyPr wrap="square" lIns="323150" tIns="323150" rIns="323150" bIns="32315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0013680" y="27416288"/>
            <a:ext cx="1296000" cy="2314200"/>
          </a:xfrm>
          <a:prstGeom prst="rect">
            <a:avLst/>
          </a:prstGeom>
        </p:spPr>
        <p:txBody>
          <a:bodyPr wrap="square" lIns="323150" tIns="323150" rIns="323150" bIns="3231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0013680" y="27416288"/>
            <a:ext cx="1296000" cy="2314200"/>
          </a:xfrm>
          <a:prstGeom prst="rect">
            <a:avLst/>
          </a:prstGeom>
        </p:spPr>
        <p:txBody>
          <a:bodyPr wrap="square" lIns="323150" tIns="323150" rIns="323150" bIns="3231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36299" y="2616420"/>
            <a:ext cx="20127300" cy="3367200"/>
          </a:xfrm>
          <a:prstGeom prst="rect">
            <a:avLst/>
          </a:prstGeom>
          <a:noFill/>
          <a:ln>
            <a:noFill/>
          </a:ln>
        </p:spPr>
        <p:txBody>
          <a:bodyPr wrap="square" lIns="323150" tIns="323150" rIns="323150" bIns="323150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9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9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9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9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9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9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9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9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9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36299" y="6775706"/>
            <a:ext cx="20127300" cy="20085900"/>
          </a:xfrm>
          <a:prstGeom prst="rect">
            <a:avLst/>
          </a:prstGeom>
          <a:noFill/>
          <a:ln>
            <a:noFill/>
          </a:ln>
        </p:spPr>
        <p:txBody>
          <a:bodyPr wrap="square" lIns="323150" tIns="323150" rIns="323150" bIns="32315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lt2"/>
              </a:buClr>
              <a:buSzPct val="100000"/>
              <a:buChar char="●"/>
              <a:defRPr sz="64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lt2"/>
              </a:buClr>
              <a:buSzPct val="100000"/>
              <a:buChar char="○"/>
              <a:defRPr sz="49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lt2"/>
              </a:buClr>
              <a:buSzPct val="100000"/>
              <a:buChar char="■"/>
              <a:defRPr sz="49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lt2"/>
              </a:buClr>
              <a:buSzPct val="100000"/>
              <a:buChar char="●"/>
              <a:defRPr sz="49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lt2"/>
              </a:buClr>
              <a:buSzPct val="100000"/>
              <a:buChar char="○"/>
              <a:defRPr sz="49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lt2"/>
              </a:buClr>
              <a:buSzPct val="100000"/>
              <a:buChar char="■"/>
              <a:defRPr sz="49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lt2"/>
              </a:buClr>
              <a:buSzPct val="100000"/>
              <a:buChar char="●"/>
              <a:defRPr sz="49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lt2"/>
              </a:buClr>
              <a:buSzPct val="100000"/>
              <a:buChar char="○"/>
              <a:defRPr sz="49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5700"/>
              </a:spcAft>
              <a:buClr>
                <a:schemeClr val="lt2"/>
              </a:buClr>
              <a:buSzPct val="100000"/>
              <a:buChar char="■"/>
              <a:defRPr sz="4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0013680" y="27416288"/>
            <a:ext cx="1296000" cy="2314200"/>
          </a:xfrm>
          <a:prstGeom prst="rect">
            <a:avLst/>
          </a:prstGeom>
          <a:noFill/>
          <a:ln>
            <a:noFill/>
          </a:ln>
        </p:spPr>
        <p:txBody>
          <a:bodyPr wrap="square" lIns="323150" tIns="323150" rIns="323150" bIns="32315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3500">
                <a:solidFill>
                  <a:schemeClr val="lt2"/>
                </a:solidFill>
              </a:rPr>
              <a:t>‹#›</a:t>
            </a:fld>
            <a:endParaRPr lang="zh-TW" sz="35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jp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A0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7342FDA-B87E-48FE-A04C-206020B5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0170" y="16051342"/>
            <a:ext cx="6913912" cy="11818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649E1F85-A84E-488A-9949-D9EEF68AC190}"/>
              </a:ext>
            </a:extLst>
          </p:cNvPr>
          <p:cNvSpPr/>
          <p:nvPr/>
        </p:nvSpPr>
        <p:spPr>
          <a:xfrm>
            <a:off x="-2632611" y="-1754861"/>
            <a:ext cx="25839099" cy="18846196"/>
          </a:xfrm>
          <a:prstGeom prst="rect">
            <a:avLst/>
          </a:prstGeom>
          <a:blipFill dpi="0" rotWithShape="1">
            <a:blip r:embed="rId4">
              <a:alphaModFix amt="43000"/>
            </a:blip>
            <a:srcRect/>
            <a:stretch>
              <a:fillRect l="1376" t="-21107" b="-14271"/>
            </a:stretch>
          </a:blipFill>
          <a:ln>
            <a:noFill/>
          </a:ln>
          <a:effectLst>
            <a:softEdge rad="787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8" name="Shape 58" descr="logo_ic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31394" y="-20463"/>
            <a:ext cx="4135749" cy="4135771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7" name="橢圓 36">
            <a:extLst>
              <a:ext uri="{FF2B5EF4-FFF2-40B4-BE49-F238E27FC236}">
                <a16:creationId xmlns:a16="http://schemas.microsoft.com/office/drawing/2014/main" id="{BAF5877D-AC7C-42B2-B4CB-6324BE19F8B4}"/>
              </a:ext>
            </a:extLst>
          </p:cNvPr>
          <p:cNvSpPr>
            <a:spLocks noChangeAspect="1"/>
          </p:cNvSpPr>
          <p:nvPr/>
        </p:nvSpPr>
        <p:spPr>
          <a:xfrm>
            <a:off x="-1136888" y="5079218"/>
            <a:ext cx="23337371" cy="19063972"/>
          </a:xfrm>
          <a:prstGeom prst="ellipse">
            <a:avLst/>
          </a:prstGeom>
          <a:blipFill dpi="0" rotWithShape="1">
            <a:blip r:embed="rId6">
              <a:alphaModFix amt="29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1000"/>
                      </a14:imgEffect>
                      <a14:imgEffect>
                        <a14:colorTemperature colorTemp="11455"/>
                      </a14:imgEffect>
                      <a14:imgEffect>
                        <a14:saturation sat="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/>
            <a:stretch>
              <a:fillRect l="1376" t="-21107" b="-14271"/>
            </a:stretch>
          </a:blipFill>
          <a:ln>
            <a:solidFill>
              <a:srgbClr val="1D4B21"/>
            </a:solidFill>
          </a:ln>
          <a:effectLst>
            <a:softEdge rad="558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C20995-7D76-450D-8771-4E29A4CAB59F}"/>
              </a:ext>
            </a:extLst>
          </p:cNvPr>
          <p:cNvSpPr txBox="1"/>
          <p:nvPr/>
        </p:nvSpPr>
        <p:spPr>
          <a:xfrm>
            <a:off x="6215992" y="96931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A5CE6038-2262-49ED-8FF9-4AA93BED4D21}"/>
              </a:ext>
            </a:extLst>
          </p:cNvPr>
          <p:cNvGrpSpPr/>
          <p:nvPr/>
        </p:nvGrpSpPr>
        <p:grpSpPr>
          <a:xfrm>
            <a:off x="-125326" y="17893602"/>
            <a:ext cx="24439595" cy="15576471"/>
            <a:chOff x="921361" y="15627712"/>
            <a:chExt cx="24439595" cy="15576471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3A47A0EF-F79C-40CB-B4F1-6B8A2C0F2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29126" y="15627712"/>
              <a:ext cx="6786793" cy="118268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080E9B5B-46FD-4F3D-B58F-C6D985554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994516" y="17345088"/>
              <a:ext cx="6747337" cy="115541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EE416FBB-2DF9-4935-9E99-666745CDD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991042" y="16066514"/>
              <a:ext cx="7369914" cy="1216035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54" name="Shape 54" descr="719264.jpg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921361" y="17574910"/>
              <a:ext cx="7386674" cy="1312674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55" name="Shape 55" descr="32536.jp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873714" y="22467095"/>
              <a:ext cx="7407643" cy="87370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56" name="Shape 5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3629078" y="21237176"/>
              <a:ext cx="8723927" cy="88544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softEdge rad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66099BC2-4BDC-414F-A3EA-847710045667}"/>
              </a:ext>
            </a:extLst>
          </p:cNvPr>
          <p:cNvGrpSpPr/>
          <p:nvPr/>
        </p:nvGrpSpPr>
        <p:grpSpPr>
          <a:xfrm>
            <a:off x="-2588927" y="1491645"/>
            <a:ext cx="24136183" cy="8822530"/>
            <a:chOff x="-2352399" y="2179756"/>
            <a:chExt cx="23854859" cy="8506427"/>
          </a:xfrm>
        </p:grpSpPr>
        <p:sp>
          <p:nvSpPr>
            <p:cNvPr id="59" name="Shape 59"/>
            <p:cNvSpPr txBox="1"/>
            <p:nvPr/>
          </p:nvSpPr>
          <p:spPr>
            <a:xfrm rot="720000">
              <a:off x="-2352399" y="2179756"/>
              <a:ext cx="23541942" cy="281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zh-TW" sz="24000" dirty="0">
                  <a:solidFill>
                    <a:schemeClr val="dk1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Comic Sans MS"/>
                  <a:ea typeface="Comic Sans MS"/>
                  <a:cs typeface="Comic Sans MS"/>
                  <a:sym typeface="Comic Sans MS"/>
                </a:rPr>
                <a:t>TeamPathy</a:t>
              </a:r>
            </a:p>
            <a:p>
              <a:pPr lvl="0">
                <a:spcBef>
                  <a:spcPts val="0"/>
                </a:spcBef>
                <a:buNone/>
              </a:pPr>
              <a:endParaRPr sz="2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FA05773-2088-4512-9F3D-417A9E26D7C3}"/>
                </a:ext>
              </a:extLst>
            </p:cNvPr>
            <p:cNvSpPr txBox="1"/>
            <p:nvPr/>
          </p:nvSpPr>
          <p:spPr>
            <a:xfrm rot="720000">
              <a:off x="2817250" y="8285526"/>
              <a:ext cx="1868521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5000" b="1" dirty="0">
                  <a:solidFill>
                    <a:schemeClr val="tx1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行動化團隊合作</a:t>
              </a:r>
              <a:r>
                <a:rPr lang="en-US" altLang="zh-TW" sz="15000" b="1" dirty="0">
                  <a:solidFill>
                    <a:schemeClr val="tx1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APP</a:t>
              </a:r>
              <a:endParaRPr lang="zh-TW" altLang="en-US" sz="15000" b="1" dirty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602849F-DDD0-4429-B4A8-87072FBD049F}"/>
              </a:ext>
            </a:extLst>
          </p:cNvPr>
          <p:cNvSpPr txBox="1"/>
          <p:nvPr/>
        </p:nvSpPr>
        <p:spPr>
          <a:xfrm rot="720000">
            <a:off x="11584476" y="7344966"/>
            <a:ext cx="9102172" cy="907941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TW" sz="5300" dirty="0">
                <a:solidFill>
                  <a:schemeClr val="tx1">
                    <a:alpha val="72000"/>
                  </a:schemeClr>
                </a:solidFill>
                <a:latin typeface="Comic Sans MS" panose="030F0702030302020204" pitchFamily="66" charset="0"/>
                <a:ea typeface="Adobe Myungjo Std M" panose="02020600000000000000" pitchFamily="18" charset="-128"/>
              </a:rPr>
              <a:t>A </a:t>
            </a:r>
            <a:r>
              <a:rPr lang="en-US" altLang="zh-TW" sz="5300" dirty="0" err="1">
                <a:solidFill>
                  <a:schemeClr val="tx1">
                    <a:alpha val="72000"/>
                  </a:schemeClr>
                </a:solidFill>
                <a:latin typeface="Comic Sans MS" panose="030F0702030302020204" pitchFamily="66" charset="0"/>
                <a:ea typeface="Adobe Myungjo Std M" panose="02020600000000000000" pitchFamily="18" charset="-128"/>
              </a:rPr>
              <a:t>TeamWork</a:t>
            </a:r>
            <a:r>
              <a:rPr lang="en-US" altLang="zh-TW" sz="5300" dirty="0">
                <a:solidFill>
                  <a:schemeClr val="tx1">
                    <a:alpha val="72000"/>
                  </a:schemeClr>
                </a:solidFill>
                <a:latin typeface="Comic Sans MS" panose="030F0702030302020204" pitchFamily="66" charset="0"/>
                <a:ea typeface="Adobe Myungjo Std M" panose="02020600000000000000" pitchFamily="18" charset="-128"/>
              </a:rPr>
              <a:t> With Empathy</a:t>
            </a:r>
            <a:endParaRPr lang="zh-TW" altLang="en-US" sz="5300" dirty="0">
              <a:solidFill>
                <a:schemeClr val="tx1">
                  <a:alpha val="72000"/>
                </a:schemeClr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A7A3260-E347-499D-A33A-4C994A16ADD7}"/>
              </a:ext>
            </a:extLst>
          </p:cNvPr>
          <p:cNvSpPr txBox="1"/>
          <p:nvPr/>
        </p:nvSpPr>
        <p:spPr>
          <a:xfrm rot="720000">
            <a:off x="7191902" y="11093147"/>
            <a:ext cx="14825014" cy="332398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TW" altLang="en-US" sz="7000" b="1" dirty="0">
                <a:solidFill>
                  <a:schemeClr val="tx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工作結構圖、甘特圖、行動化推播、代辦清單、動態牆、</a:t>
            </a:r>
            <a:r>
              <a:rPr lang="en-US" altLang="zh-TW" sz="7000" b="1" dirty="0">
                <a:solidFill>
                  <a:schemeClr val="tx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Markdown</a:t>
            </a:r>
            <a:r>
              <a:rPr lang="zh-TW" altLang="en-US" sz="7000" b="1" dirty="0">
                <a:solidFill>
                  <a:schemeClr val="tx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討論區全幫你整合進線上團隊合作系統中！</a:t>
            </a:r>
            <a:endParaRPr lang="en-US" altLang="zh-TW" sz="7000" b="1" dirty="0">
              <a:solidFill>
                <a:schemeClr val="tx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</Words>
  <Application>Microsoft Office PowerPoint</Application>
  <PresentationFormat>自訂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Adobe Myungjo Std M</vt:lpstr>
      <vt:lpstr>Adobe 繁黑體 Std B</vt:lpstr>
      <vt:lpstr>華康秀風體W3</vt:lpstr>
      <vt:lpstr>微軟正黑體</vt:lpstr>
      <vt:lpstr>新細明體</vt:lpstr>
      <vt:lpstr>Arial</vt:lpstr>
      <vt:lpstr>Comic Sans MS</vt:lpstr>
      <vt:lpstr>Simple Dark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AndroidWork</cp:lastModifiedBy>
  <cp:revision>20</cp:revision>
  <dcterms:modified xsi:type="dcterms:W3CDTF">2017-10-21T18:06:12Z</dcterms:modified>
</cp:coreProperties>
</file>