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15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8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72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28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4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37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2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7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5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6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2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56D4DB-10A5-427C-9AC0-20672DB8BBC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355663-3CBE-4B7E-816D-15CF5F110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8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1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介面時程分析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r>
              <a:rPr lang="en-US" altLang="zh-TW" dirty="0"/>
              <a:t>5/1 </a:t>
            </a:r>
            <a:r>
              <a:rPr lang="zh-TW" altLang="en-US" dirty="0"/>
              <a:t>會員系統</a:t>
            </a:r>
          </a:p>
          <a:p>
            <a:r>
              <a:rPr lang="en-US" altLang="zh-TW" dirty="0"/>
              <a:t>5/3 </a:t>
            </a:r>
            <a:r>
              <a:rPr lang="zh-TW" altLang="en-US" dirty="0"/>
              <a:t>討論區介面</a:t>
            </a:r>
          </a:p>
          <a:p>
            <a:r>
              <a:rPr lang="en-US" altLang="zh-TW" dirty="0"/>
              <a:t>5/6 </a:t>
            </a:r>
            <a:r>
              <a:rPr lang="zh-TW" altLang="en-US" dirty="0"/>
              <a:t>團隊動態牆介面</a:t>
            </a:r>
          </a:p>
          <a:p>
            <a:r>
              <a:rPr lang="en-US" altLang="zh-TW" dirty="0"/>
              <a:t>5/8 </a:t>
            </a:r>
            <a:r>
              <a:rPr lang="zh-TW" altLang="en-US" dirty="0"/>
              <a:t>團隊成員介面</a:t>
            </a:r>
          </a:p>
          <a:p>
            <a:r>
              <a:rPr lang="en-US" altLang="zh-TW" dirty="0"/>
              <a:t>5/11 </a:t>
            </a:r>
            <a:r>
              <a:rPr lang="zh-TW" altLang="en-US" dirty="0"/>
              <a:t>代辦清單介面</a:t>
            </a:r>
          </a:p>
          <a:p>
            <a:r>
              <a:rPr lang="en-US" altLang="zh-TW" dirty="0"/>
              <a:t>5/14 </a:t>
            </a:r>
            <a:r>
              <a:rPr lang="zh-TW" altLang="en-US" dirty="0"/>
              <a:t>辦公室介面</a:t>
            </a:r>
          </a:p>
          <a:p>
            <a:r>
              <a:rPr lang="en-US" altLang="zh-TW" dirty="0"/>
              <a:t>5/16 </a:t>
            </a:r>
            <a:r>
              <a:rPr lang="zh-TW" altLang="en-US" dirty="0"/>
              <a:t>時程分析介面</a:t>
            </a:r>
          </a:p>
        </p:txBody>
      </p:sp>
    </p:spTree>
    <p:extLst>
      <p:ext uri="{BB962C8B-B14F-4D97-AF65-F5344CB8AC3E}">
        <p14:creationId xmlns:p14="http://schemas.microsoft.com/office/powerpoint/2010/main" val="176571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會員系統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64" y="1397174"/>
            <a:ext cx="2898847" cy="46102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71" y="1397174"/>
            <a:ext cx="3069250" cy="46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7071" y="183573"/>
            <a:ext cx="9905998" cy="1905000"/>
          </a:xfrm>
        </p:spPr>
        <p:txBody>
          <a:bodyPr/>
          <a:lstStyle/>
          <a:p>
            <a:r>
              <a:rPr lang="zh-TW" altLang="en-US" dirty="0"/>
              <a:t>會員系統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" y="1963882"/>
            <a:ext cx="2461117" cy="43715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71" y="1941850"/>
            <a:ext cx="2886288" cy="43715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98" y="1963882"/>
            <a:ext cx="2876763" cy="437154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69" y="1963882"/>
            <a:ext cx="2823603" cy="43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4900"/>
          </a:xfrm>
        </p:spPr>
        <p:txBody>
          <a:bodyPr/>
          <a:lstStyle/>
          <a:p>
            <a:r>
              <a:rPr lang="zh-TW" altLang="en-US" dirty="0"/>
              <a:t>討論區介面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7" y="842929"/>
            <a:ext cx="3088956" cy="55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25</TotalTime>
  <Words>41</Words>
  <Application>Microsoft Office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Century Gothic</vt:lpstr>
      <vt:lpstr>網狀</vt:lpstr>
      <vt:lpstr>UI介面設計</vt:lpstr>
      <vt:lpstr>UI介面時程分析</vt:lpstr>
      <vt:lpstr>會員系統</vt:lpstr>
      <vt:lpstr>會員系統</vt:lpstr>
      <vt:lpstr>討論區介面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UI介面設計</dc:title>
  <dc:creator>Lin</dc:creator>
  <cp:lastModifiedBy>Lin</cp:lastModifiedBy>
  <cp:revision>2</cp:revision>
  <dcterms:created xsi:type="dcterms:W3CDTF">2017-05-02T17:23:50Z</dcterms:created>
  <dcterms:modified xsi:type="dcterms:W3CDTF">2017-05-02T17:49:34Z</dcterms:modified>
</cp:coreProperties>
</file>