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9FDA-9D5D-4408-9333-7C63ADB0791A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BDB0-6D99-4010-834A-D49C7DF58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22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9FDA-9D5D-4408-9333-7C63ADB0791A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BDB0-6D99-4010-834A-D49C7DF58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7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9FDA-9D5D-4408-9333-7C63ADB0791A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BDB0-6D99-4010-834A-D49C7DF58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89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9FDA-9D5D-4408-9333-7C63ADB0791A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BDB0-6D99-4010-834A-D49C7DF58B5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102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9FDA-9D5D-4408-9333-7C63ADB0791A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BDB0-6D99-4010-834A-D49C7DF58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698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9FDA-9D5D-4408-9333-7C63ADB0791A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BDB0-6D99-4010-834A-D49C7DF58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325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9FDA-9D5D-4408-9333-7C63ADB0791A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BDB0-6D99-4010-834A-D49C7DF58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350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9FDA-9D5D-4408-9333-7C63ADB0791A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BDB0-6D99-4010-834A-D49C7DF58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602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9FDA-9D5D-4408-9333-7C63ADB0791A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BDB0-6D99-4010-834A-D49C7DF58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70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9FDA-9D5D-4408-9333-7C63ADB0791A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BDB0-6D99-4010-834A-D49C7DF58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31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9FDA-9D5D-4408-9333-7C63ADB0791A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BDB0-6D99-4010-834A-D49C7DF58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5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9FDA-9D5D-4408-9333-7C63ADB0791A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BDB0-6D99-4010-834A-D49C7DF58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09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9FDA-9D5D-4408-9333-7C63ADB0791A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BDB0-6D99-4010-834A-D49C7DF58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40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9FDA-9D5D-4408-9333-7C63ADB0791A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BDB0-6D99-4010-834A-D49C7DF58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85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9FDA-9D5D-4408-9333-7C63ADB0791A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BDB0-6D99-4010-834A-D49C7DF58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31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9FDA-9D5D-4408-9333-7C63ADB0791A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BDB0-6D99-4010-834A-D49C7DF58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69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9FDA-9D5D-4408-9333-7C63ADB0791A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BDB0-6D99-4010-834A-D49C7DF58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50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DF39FDA-9D5D-4408-9333-7C63ADB0791A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6ABDB0-6D99-4010-834A-D49C7DF58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288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41601" y="2866820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Stack </a:t>
            </a:r>
            <a:r>
              <a:rPr lang="en-US" altLang="zh-TW" dirty="0" err="1"/>
              <a:t>OverFlow</a:t>
            </a:r>
            <a:br>
              <a:rPr lang="en-US" altLang="zh-TW" dirty="0"/>
            </a:br>
            <a:r>
              <a:rPr lang="en-US" altLang="zh-TW" dirty="0"/>
              <a:t>&amp;</a:t>
            </a:r>
            <a:br>
              <a:rPr lang="en-US" altLang="zh-TW" dirty="0"/>
            </a:br>
            <a:r>
              <a:rPr lang="en-US" altLang="zh-TW" dirty="0" err="1"/>
              <a:t>JSFiddle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071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570615"/>
            <a:ext cx="10353762" cy="4220585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很多人在寫程式的時候常常會有許多地方不懂，又或者當程式有</a:t>
            </a:r>
            <a:r>
              <a:rPr lang="en-US" altLang="zh-TW" sz="2800" dirty="0"/>
              <a:t>Bug</a:t>
            </a:r>
            <a:r>
              <a:rPr lang="zh-TW" altLang="en-US" sz="2800" dirty="0"/>
              <a:t>的時候一直找不到</a:t>
            </a:r>
            <a:r>
              <a:rPr lang="en-US" altLang="zh-TW" sz="2800" dirty="0"/>
              <a:t>solution</a:t>
            </a:r>
            <a:r>
              <a:rPr lang="zh-TW" altLang="en-US" sz="2800" dirty="0"/>
              <a:t>，這時候就會希望可以尋求他人的協助、幫助來解決</a:t>
            </a:r>
            <a:r>
              <a:rPr lang="en-US" altLang="zh-TW" sz="2800" dirty="0"/>
              <a:t>Bug</a:t>
            </a:r>
            <a:r>
              <a:rPr lang="zh-TW" altLang="en-US" sz="2800" dirty="0"/>
              <a:t>，而</a:t>
            </a:r>
            <a:r>
              <a:rPr lang="en-US" altLang="zh-TW" sz="2800" dirty="0"/>
              <a:t>Stack</a:t>
            </a:r>
            <a:r>
              <a:rPr lang="zh-TW" altLang="en-US" sz="2800" dirty="0"/>
              <a:t> </a:t>
            </a:r>
            <a:r>
              <a:rPr lang="en-US" altLang="zh-TW" sz="2800" dirty="0" err="1"/>
              <a:t>OverFlow</a:t>
            </a:r>
            <a:r>
              <a:rPr lang="zh-TW" altLang="en-US" sz="2800" dirty="0"/>
              <a:t>就是為此產生的一項傑作，因為註冊使用他的人非常多，因此它的便利性極高，通常發問不用多久就會有人回答，因此便可以快速地解決程式上的疑問。</a:t>
            </a:r>
          </a:p>
        </p:txBody>
      </p:sp>
    </p:spTree>
    <p:extLst>
      <p:ext uri="{BB962C8B-B14F-4D97-AF65-F5344CB8AC3E}">
        <p14:creationId xmlns:p14="http://schemas.microsoft.com/office/powerpoint/2010/main" val="230470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 </a:t>
            </a:r>
            <a:r>
              <a:rPr lang="en-US" altLang="zh-TW" dirty="0" err="1"/>
              <a:t>OverFlow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他允許註冊的使用者發問及回答，並且可以對發問中的問題或問題的解答做加分、扣分以及修改的動作，但是要執行以上動作的條件就是</a:t>
            </a:r>
            <a:r>
              <a:rPr lang="en-US" altLang="zh-TW" sz="2800" dirty="0"/>
              <a:t>“</a:t>
            </a:r>
            <a:r>
              <a:rPr lang="zh-TW" altLang="en-US" sz="2800" dirty="0"/>
              <a:t>聲望值</a:t>
            </a:r>
            <a:r>
              <a:rPr lang="en-US" altLang="zh-TW" sz="2800" dirty="0"/>
              <a:t>”</a:t>
            </a:r>
            <a:r>
              <a:rPr lang="zh-TW" altLang="en-US" sz="2800" dirty="0"/>
              <a:t>，聲望值在</a:t>
            </a:r>
            <a:r>
              <a:rPr lang="en-US" altLang="zh-TW" sz="2800" dirty="0"/>
              <a:t>Stack</a:t>
            </a:r>
            <a:r>
              <a:rPr lang="zh-TW" altLang="en-US" sz="2800" dirty="0"/>
              <a:t> </a:t>
            </a:r>
            <a:r>
              <a:rPr lang="en-US" altLang="zh-TW" sz="2800" dirty="0" err="1"/>
              <a:t>OverFlow</a:t>
            </a:r>
            <a:r>
              <a:rPr lang="zh-TW" altLang="en-US" sz="2800" dirty="0"/>
              <a:t>中算是一個蠻重要的部分，它代表著你的權限，你聲望值越高權限越高，代表你越有能力去幫助需要被幫助的人。</a:t>
            </a:r>
          </a:p>
        </p:txBody>
      </p:sp>
    </p:spTree>
    <p:extLst>
      <p:ext uri="{BB962C8B-B14F-4D97-AF65-F5344CB8AC3E}">
        <p14:creationId xmlns:p14="http://schemas.microsoft.com/office/powerpoint/2010/main" val="373627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包含的主題領域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774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zh-TW" altLang="en-US" sz="2400" dirty="0"/>
              <a:t>以下這些是</a:t>
            </a:r>
            <a:r>
              <a:rPr lang="en-US" altLang="zh-TW" sz="2400" dirty="0"/>
              <a:t>Stack </a:t>
            </a:r>
            <a:r>
              <a:rPr lang="en-US" altLang="zh-TW" sz="2400" dirty="0" err="1"/>
              <a:t>OverFlow</a:t>
            </a:r>
            <a:r>
              <a:rPr lang="zh-TW" altLang="en-US" sz="2400" dirty="0"/>
              <a:t>最常被拿出來討論的主題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C#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Java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JavaScript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PHP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Android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jQuery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C++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7980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500" dirty="0"/>
              <a:t>而當你在詢問有關</a:t>
            </a:r>
            <a:r>
              <a:rPr lang="en-US" altLang="zh-TW" sz="2500" dirty="0"/>
              <a:t>Web</a:t>
            </a:r>
            <a:r>
              <a:rPr lang="zh-TW" altLang="en-US" sz="2500" dirty="0"/>
              <a:t>的問題時，有些人會要你提供 </a:t>
            </a:r>
            <a:r>
              <a:rPr lang="en-US" altLang="zh-TW" sz="2500" dirty="0"/>
              <a:t>”Fiddle”</a:t>
            </a:r>
            <a:br>
              <a:rPr lang="en-US" altLang="zh-TW" sz="2500" dirty="0"/>
            </a:br>
            <a:br>
              <a:rPr lang="en-US" altLang="zh-TW" sz="2500" dirty="0"/>
            </a:br>
            <a:r>
              <a:rPr lang="en-US" altLang="zh-TW" sz="2500" dirty="0"/>
              <a:t>Fiddle?  </a:t>
            </a:r>
            <a:r>
              <a:rPr lang="zh-TW" altLang="en-US" sz="2500" dirty="0"/>
              <a:t>什麼是</a:t>
            </a:r>
            <a:r>
              <a:rPr lang="en-US" altLang="zh-TW" sz="2500" dirty="0"/>
              <a:t>Fiddle</a:t>
            </a:r>
            <a:r>
              <a:rPr lang="zh-TW" altLang="en-US" sz="2500" dirty="0"/>
              <a:t>呢</a:t>
            </a:r>
            <a:r>
              <a:rPr lang="en-US" altLang="zh-TW" sz="2500" dirty="0"/>
              <a:t>?</a:t>
            </a:r>
            <a:br>
              <a:rPr lang="en-US" altLang="zh-TW" sz="2500" dirty="0"/>
            </a:br>
            <a:r>
              <a:rPr lang="zh-TW" altLang="en-US" sz="2500" dirty="0"/>
              <a:t>上網</a:t>
            </a:r>
            <a:r>
              <a:rPr lang="en-US" altLang="zh-TW" sz="2500" dirty="0"/>
              <a:t>Google</a:t>
            </a:r>
            <a:r>
              <a:rPr lang="zh-TW" altLang="en-US" sz="2500" dirty="0"/>
              <a:t>之後查到的是</a:t>
            </a:r>
            <a:r>
              <a:rPr lang="en-US" altLang="zh-TW" sz="2500" dirty="0"/>
              <a:t>”</a:t>
            </a:r>
            <a:r>
              <a:rPr lang="zh-TW" altLang="en-US" sz="2500" dirty="0"/>
              <a:t>小提琴</a:t>
            </a:r>
            <a:r>
              <a:rPr lang="en-US" altLang="zh-TW" sz="2500" dirty="0"/>
              <a:t>”</a:t>
            </a:r>
            <a:r>
              <a:rPr lang="zh-TW" altLang="en-US" sz="2500" dirty="0"/>
              <a:t>，但這個答案一定不是我們要的，那到底網友所說的</a:t>
            </a:r>
            <a:r>
              <a:rPr lang="en-US" altLang="zh-TW" sz="2500" dirty="0"/>
              <a:t>Fiddle</a:t>
            </a:r>
            <a:r>
              <a:rPr lang="zh-TW" altLang="en-US" sz="2500" dirty="0"/>
              <a:t>到底是什麼呢</a:t>
            </a:r>
            <a:r>
              <a:rPr lang="en-US" altLang="zh-TW" sz="2500" dirty="0"/>
              <a:t>?</a:t>
            </a:r>
          </a:p>
          <a:p>
            <a:r>
              <a:rPr lang="zh-TW" altLang="en-US" sz="2500" dirty="0"/>
              <a:t>其實網友口中的</a:t>
            </a:r>
            <a:r>
              <a:rPr lang="en-US" altLang="zh-TW" sz="2500" dirty="0"/>
              <a:t>Fiddle</a:t>
            </a:r>
            <a:r>
              <a:rPr lang="zh-TW" altLang="en-US" sz="2500" dirty="0"/>
              <a:t>是一款在</a:t>
            </a:r>
            <a:r>
              <a:rPr lang="en-US" altLang="zh-TW" sz="2500" dirty="0"/>
              <a:t>Web</a:t>
            </a:r>
            <a:r>
              <a:rPr lang="zh-TW" altLang="en-US" sz="2500" dirty="0"/>
              <a:t>上非常實用的線上編譯器「</a:t>
            </a:r>
            <a:r>
              <a:rPr lang="en-US" altLang="zh-TW" sz="2500" dirty="0" err="1"/>
              <a:t>JSFiddle</a:t>
            </a:r>
            <a:r>
              <a:rPr lang="zh-TW" altLang="en-US" sz="2500" dirty="0"/>
              <a:t>」，它可以讓你在它的編譯器上展示的你的網頁</a:t>
            </a:r>
          </a:p>
        </p:txBody>
      </p:sp>
    </p:spTree>
    <p:extLst>
      <p:ext uri="{BB962C8B-B14F-4D97-AF65-F5344CB8AC3E}">
        <p14:creationId xmlns:p14="http://schemas.microsoft.com/office/powerpoint/2010/main" val="384595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JSFiddle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6463" y="1580050"/>
            <a:ext cx="3869777" cy="4939084"/>
          </a:xfrm>
        </p:spPr>
        <p:txBody>
          <a:bodyPr/>
          <a:lstStyle/>
          <a:p>
            <a:pPr marL="36900" indent="0">
              <a:buNone/>
            </a:pPr>
            <a:r>
              <a:rPr lang="en-US" altLang="zh-TW" dirty="0" err="1"/>
              <a:t>JSFiddle</a:t>
            </a:r>
            <a:r>
              <a:rPr lang="zh-TW" altLang="en-US" dirty="0"/>
              <a:t>是一款好用的線上編譯器，操作簡單並且多元，支援</a:t>
            </a:r>
            <a:r>
              <a:rPr lang="en-US" altLang="zh-TW" dirty="0"/>
              <a:t>Html</a:t>
            </a:r>
            <a:r>
              <a:rPr lang="zh-TW" altLang="en-US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、</a:t>
            </a:r>
            <a:r>
              <a:rPr lang="en-US" altLang="zh-TW" dirty="0" err="1"/>
              <a:t>Javascript</a:t>
            </a:r>
            <a:r>
              <a:rPr lang="zh-TW" altLang="en-US" dirty="0"/>
              <a:t>、</a:t>
            </a:r>
            <a:r>
              <a:rPr lang="en-US" altLang="zh-TW" dirty="0"/>
              <a:t>Bootstrap</a:t>
            </a:r>
            <a:r>
              <a:rPr lang="zh-TW" altLang="en-US" dirty="0"/>
              <a:t>等等多種語言，你可以直接在這裡</a:t>
            </a:r>
            <a:r>
              <a:rPr lang="en-US" altLang="zh-TW" dirty="0"/>
              <a:t>Demo</a:t>
            </a:r>
            <a:r>
              <a:rPr lang="zh-TW" altLang="en-US" dirty="0"/>
              <a:t>你的網頁，不須再建立多個檔案來完成網頁。當你有了自己的帳號後，你不僅可以在這裡創作自己的網頁，你也可以分享自己的網也給其他人參考，這也是為什麼</a:t>
            </a:r>
            <a:r>
              <a:rPr lang="en-US" altLang="zh-TW" dirty="0"/>
              <a:t>Stack</a:t>
            </a:r>
            <a:r>
              <a:rPr lang="zh-TW" altLang="en-US" dirty="0"/>
              <a:t> </a:t>
            </a:r>
            <a:r>
              <a:rPr lang="en-US" altLang="zh-TW" dirty="0" err="1"/>
              <a:t>OverFlow</a:t>
            </a:r>
            <a:r>
              <a:rPr lang="zh-TW" altLang="en-US" dirty="0"/>
              <a:t>上會有人希望你提供</a:t>
            </a:r>
            <a:r>
              <a:rPr lang="en-US" altLang="zh-TW" dirty="0"/>
              <a:t>Fiddle</a:t>
            </a:r>
            <a:r>
              <a:rPr lang="zh-TW" altLang="en-US" dirty="0"/>
              <a:t>，因為他馬上就能知道你的網頁問題在哪也能立即修改，讓回答的人也能較輕鬆。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1438552"/>
            <a:ext cx="7842325" cy="541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Stack </a:t>
            </a:r>
            <a:r>
              <a:rPr lang="en-US" altLang="zh-TW" dirty="0" err="1"/>
              <a:t>OverFlow</a:t>
            </a:r>
            <a:r>
              <a:rPr lang="zh-TW" altLang="en-US" dirty="0"/>
              <a:t>對於寫程式的人來說是一個非常實用的網頁，在這裡你能夠解決大部分你對程式的疑問，並且從中學到許多你遇過或沒想過的問題，對熱愛程式或學習程式的人來說是一個好歸宿。</a:t>
            </a:r>
            <a:endParaRPr lang="en-US" altLang="zh-TW" dirty="0"/>
          </a:p>
          <a:p>
            <a:r>
              <a:rPr lang="en-US" altLang="zh-TW" dirty="0" err="1"/>
              <a:t>JSFiddle</a:t>
            </a:r>
            <a:r>
              <a:rPr lang="zh-TW" altLang="en-US" dirty="0"/>
              <a:t>對於在網頁或是</a:t>
            </a:r>
            <a:r>
              <a:rPr lang="en-US" altLang="zh-TW" dirty="0"/>
              <a:t>Stack</a:t>
            </a:r>
            <a:r>
              <a:rPr lang="zh-TW" altLang="en-US" dirty="0"/>
              <a:t> </a:t>
            </a:r>
            <a:r>
              <a:rPr lang="en-US" altLang="zh-TW" dirty="0" err="1"/>
              <a:t>OverFlow</a:t>
            </a:r>
            <a:r>
              <a:rPr lang="zh-TW" altLang="en-US" dirty="0"/>
              <a:t>上展示妳的</a:t>
            </a:r>
            <a:r>
              <a:rPr lang="en-US" altLang="zh-TW" dirty="0"/>
              <a:t>Web</a:t>
            </a:r>
            <a:r>
              <a:rPr lang="zh-TW" altLang="en-US" dirty="0"/>
              <a:t>作品卻是非常方便，別人不需要建立一個新的網頁檔案就能夠瀏覽你的作品，但是沒辦法直接完成一個網頁有點可惜，但是它對展示</a:t>
            </a:r>
            <a:r>
              <a:rPr lang="en-US" altLang="zh-TW" dirty="0"/>
              <a:t>Web</a:t>
            </a:r>
            <a:r>
              <a:rPr lang="zh-TW" altLang="en-US" dirty="0"/>
              <a:t>的便利性還是大家有目共睹的。</a:t>
            </a:r>
          </a:p>
        </p:txBody>
      </p:sp>
    </p:spTree>
    <p:extLst>
      <p:ext uri="{BB962C8B-B14F-4D97-AF65-F5344CB8AC3E}">
        <p14:creationId xmlns:p14="http://schemas.microsoft.com/office/powerpoint/2010/main" val="490356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112</TotalTime>
  <Words>458</Words>
  <Application>Microsoft Office PowerPoint</Application>
  <PresentationFormat>寬螢幕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Calisto MT</vt:lpstr>
      <vt:lpstr>Trebuchet MS</vt:lpstr>
      <vt:lpstr>Wingdings</vt:lpstr>
      <vt:lpstr>Wingdings 2</vt:lpstr>
      <vt:lpstr>石板</vt:lpstr>
      <vt:lpstr>Stack OverFlow &amp; JSFiddle</vt:lpstr>
      <vt:lpstr>PowerPoint 簡報</vt:lpstr>
      <vt:lpstr>Stack OverFlow</vt:lpstr>
      <vt:lpstr>包含的主題領域</vt:lpstr>
      <vt:lpstr>PowerPoint 簡報</vt:lpstr>
      <vt:lpstr>JSFiddle</vt:lpstr>
      <vt:lpstr>總結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StackOverFlow</dc:title>
  <dc:creator>Lin</dc:creator>
  <cp:lastModifiedBy>Lin</cp:lastModifiedBy>
  <cp:revision>13</cp:revision>
  <dcterms:created xsi:type="dcterms:W3CDTF">2017-04-11T16:32:26Z</dcterms:created>
  <dcterms:modified xsi:type="dcterms:W3CDTF">2017-04-11T18:24:32Z</dcterms:modified>
</cp:coreProperties>
</file>