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2B186B-E929-49F4-B8DB-6157E07E4444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5FE84F-3479-423F-A204-BE005F8A0E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1472184"/>
          </a:xfrm>
        </p:spPr>
        <p:txBody>
          <a:bodyPr>
            <a:noAutofit/>
          </a:bodyPr>
          <a:lstStyle/>
          <a:p>
            <a:r>
              <a:rPr lang="en-US" altLang="zh-TW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4/19~4/25</a:t>
            </a:r>
            <a:br>
              <a:rPr lang="en-US" altLang="zh-TW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65313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黃嘉偉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虛擬機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使用虛擬機連接區域網路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將資料庫轉移至虛擬機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24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5777" y="404664"/>
            <a:ext cx="531427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等來</a:t>
            </a:r>
            <a:endParaRPr lang="en-US" altLang="zh-TW" sz="20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筆電</a:t>
            </a:r>
            <a:endParaRPr lang="en-US" altLang="zh-TW" sz="20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82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19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夏至</vt:lpstr>
      <vt:lpstr>4/19~4/25 進度報告</vt:lpstr>
      <vt:lpstr>虛擬機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4/19~4/25進度報告</dc:title>
  <dc:creator>WEI</dc:creator>
  <cp:lastModifiedBy>WEI</cp:lastModifiedBy>
  <cp:revision>4</cp:revision>
  <dcterms:created xsi:type="dcterms:W3CDTF">2017-04-25T15:37:08Z</dcterms:created>
  <dcterms:modified xsi:type="dcterms:W3CDTF">2017-04-25T16:47:10Z</dcterms:modified>
</cp:coreProperties>
</file>