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FAC"/>
    <a:srgbClr val="0E302F"/>
    <a:srgbClr val="1F6B69"/>
    <a:srgbClr val="2D9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84C47-07D7-43EA-A006-7485EF729F06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7FC97-BEA4-49D6-A060-79E591A57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28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EE66-50CA-4C1D-A405-9704449EF623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40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0955-5DA4-4916-888E-A9B016CE304D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7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629D-FF65-4477-A464-286253C08240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3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25AC-9084-4238-828F-43A210294F8D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6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555D-1CAF-491C-93DF-122DC36A8BAE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6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8C5D-934B-45F1-BEFA-AF18806351E4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64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37C-BD92-4945-9D2B-B4DB81AA05D1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48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05D3-BAB5-4ECE-9C45-5DF61A480FFB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988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7D24-CF1D-4943-8A79-3769A31C62D1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5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1876-3714-4D19-BCDA-11783C451A09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58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0251-5E54-4475-A826-FCCE4A2CA754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68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5F79-CEB0-493B-8ACC-DE371E004C47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8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7979-DACB-4F46-A808-A4B6A96016CC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5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74A1-D848-4AF5-B1D3-0AA759C32111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0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9BCF-1345-4F31-9384-1BCB1E907DFC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57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130F-3FC0-4250-A6C3-ED1DB289277E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16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876A-E339-42ED-91DF-4C85490F9FB7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9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C86D49-289C-4183-94F2-E03C2F82975B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053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5450" y="1803530"/>
            <a:ext cx="11813423" cy="1464837"/>
          </a:xfrm>
        </p:spPr>
        <p:txBody>
          <a:bodyPr/>
          <a:lstStyle/>
          <a:p>
            <a:r>
              <a:rPr lang="en-US" altLang="zh-TW" sz="5700" b="1" dirty="0"/>
              <a:t>How easy to create a POP song?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5994" y="3423033"/>
            <a:ext cx="8825658" cy="861420"/>
          </a:xfrm>
        </p:spPr>
        <p:txBody>
          <a:bodyPr/>
          <a:lstStyle/>
          <a:p>
            <a:r>
              <a:rPr lang="en-US" altLang="zh-TW" dirty="0"/>
              <a:t>Speaker:  Johnny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0731D5-6FD5-4EE8-9ED1-F3B7192A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1</a:t>
            </a:fld>
            <a:r>
              <a:rPr lang="en-US" altLang="zh-TW" dirty="0"/>
              <a:t>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9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Easy POP Chorus Progression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2416" y="1703959"/>
            <a:ext cx="4396339" cy="4195763"/>
          </a:xfrm>
        </p:spPr>
        <p:txBody>
          <a:bodyPr/>
          <a:lstStyle/>
          <a:p>
            <a:r>
              <a:rPr lang="en-US" altLang="zh-TW" dirty="0"/>
              <a:t>Basis of chorus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5343597" y="1699476"/>
            <a:ext cx="4396341" cy="4200245"/>
          </a:xfrm>
        </p:spPr>
        <p:txBody>
          <a:bodyPr/>
          <a:lstStyle/>
          <a:p>
            <a:r>
              <a:rPr lang="en-US" altLang="zh-TW" dirty="0"/>
              <a:t>Chorus on piano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05" y="2375954"/>
            <a:ext cx="3723339" cy="268275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 w="114300" prst="artDeco"/>
          </a:sp3d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522" y="2375954"/>
            <a:ext cx="4954362" cy="268275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10" name="文字方塊 9"/>
          <p:cNvSpPr txBox="1"/>
          <p:nvPr/>
        </p:nvSpPr>
        <p:spPr>
          <a:xfrm>
            <a:off x="1022397" y="5661194"/>
            <a:ext cx="9228027" cy="4770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Usually </a:t>
            </a:r>
            <a:r>
              <a:rPr lang="en-US" altLang="zh-TW" sz="2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 –&gt; G –&gt; </a:t>
            </a:r>
            <a:r>
              <a:rPr lang="en-US" altLang="zh-TW" sz="25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Em</a:t>
            </a:r>
            <a:r>
              <a:rPr lang="en-US" altLang="zh-TW" sz="2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-&gt; Am </a:t>
            </a:r>
            <a:r>
              <a:rPr lang="en-US" altLang="zh-TW" sz="2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 whole song !</a:t>
            </a:r>
            <a:endParaRPr lang="zh-TW" altLang="en-US" sz="2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9CBBB7-E6B6-4C56-96B1-E3F4B0E4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2</a:t>
            </a:fld>
            <a:r>
              <a:rPr lang="en-US" altLang="zh-TW" dirty="0"/>
              <a:t>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666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What’s In Your Mood?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552" y="1853248"/>
            <a:ext cx="8946541" cy="4195481"/>
          </a:xfrm>
        </p:spPr>
        <p:txBody>
          <a:bodyPr/>
          <a:lstStyle/>
          <a:p>
            <a:r>
              <a:rPr lang="en-US" altLang="zh-TW" dirty="0"/>
              <a:t>Fill the lyrics in the melody!</a:t>
            </a:r>
          </a:p>
          <a:p>
            <a:r>
              <a:rPr lang="en-US" altLang="zh-TW" dirty="0"/>
              <a:t>POP music always talks about something </a:t>
            </a:r>
            <a:r>
              <a:rPr lang="en-US" altLang="zh-TW" b="1" dirty="0"/>
              <a:t>unmeaningful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235" y="3925456"/>
            <a:ext cx="4357414" cy="24489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2787" y="3029795"/>
            <a:ext cx="6541285" cy="33446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watch me whip (Kill it!)</a:t>
            </a:r>
          </a:p>
          <a:p>
            <a:pPr algn="ctr"/>
            <a:r>
              <a:rPr lang="en-US" altLang="zh-TW" sz="28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watch me </a:t>
            </a:r>
            <a:r>
              <a:rPr lang="en-US" altLang="zh-TW" sz="285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nae</a:t>
            </a:r>
            <a:r>
              <a:rPr lang="en-US" altLang="zh-TW" sz="28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TW" sz="285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nae</a:t>
            </a:r>
            <a:r>
              <a:rPr lang="en-US" altLang="zh-TW" sz="28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(Okay!)</a:t>
            </a:r>
          </a:p>
          <a:p>
            <a:pPr algn="ctr"/>
            <a:r>
              <a:rPr lang="en-US" altLang="zh-TW" sz="28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watch me whip </a:t>
            </a:r>
            <a:r>
              <a:rPr lang="en-US" altLang="zh-TW" sz="285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whip</a:t>
            </a:r>
            <a:endParaRPr lang="en-US" altLang="zh-TW" sz="285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altLang="zh-TW" sz="28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Watch me </a:t>
            </a:r>
            <a:r>
              <a:rPr lang="en-US" altLang="zh-TW" sz="285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nae</a:t>
            </a:r>
            <a:r>
              <a:rPr lang="en-US" altLang="zh-TW" sz="28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TW" sz="285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nae</a:t>
            </a:r>
            <a:r>
              <a:rPr lang="en-US" altLang="zh-TW" sz="28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(Want me do it?)</a:t>
            </a:r>
            <a:endParaRPr lang="zh-TW" altLang="en-US" sz="285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zh-TW" altLang="en-US" sz="25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B738B4-5F25-4308-ACF0-F227777C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3</a:t>
            </a:fld>
            <a:r>
              <a:rPr lang="en-US" altLang="zh-TW" dirty="0"/>
              <a:t>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65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Put Your Instruments Down!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a music arrangement software.</a:t>
            </a:r>
          </a:p>
          <a:p>
            <a:r>
              <a:rPr lang="en-US" altLang="zh-TW" dirty="0"/>
              <a:t>Based on how familiar with those Instruments.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17" y="3172674"/>
            <a:ext cx="5313236" cy="317021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767AF1-9D35-4D9F-BBF5-C9272418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4</a:t>
            </a:fld>
            <a:r>
              <a:rPr lang="en-US" altLang="zh-TW" dirty="0"/>
              <a:t>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24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83088" y="2277374"/>
            <a:ext cx="8653281" cy="1464837"/>
          </a:xfrm>
        </p:spPr>
        <p:txBody>
          <a:bodyPr/>
          <a:lstStyle/>
          <a:p>
            <a:r>
              <a:rPr lang="en-US" altLang="zh-TW" sz="6600" b="1" dirty="0"/>
              <a:t>Questioning Time!</a:t>
            </a:r>
            <a:endParaRPr lang="en-US" altLang="zh-TW" sz="6500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2CAAD8F-875D-427D-AF0A-AE3A9BE2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5</a:t>
            </a:fld>
            <a:r>
              <a:rPr lang="en-US" altLang="zh-TW" dirty="0"/>
              <a:t>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152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32922" y="2286000"/>
            <a:ext cx="9265757" cy="1464837"/>
          </a:xfrm>
        </p:spPr>
        <p:txBody>
          <a:bodyPr/>
          <a:lstStyle/>
          <a:p>
            <a:r>
              <a:rPr lang="en-US" altLang="zh-TW" sz="6500" b="1" dirty="0"/>
              <a:t>Thanks for </a:t>
            </a:r>
            <a:r>
              <a:rPr lang="en-US" altLang="zh-TW" sz="6500" b="1" dirty="0" err="1"/>
              <a:t>listenening</a:t>
            </a:r>
            <a:r>
              <a:rPr lang="en-US" altLang="zh-TW" sz="6500" b="1" dirty="0"/>
              <a:t>!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123727-2A40-412A-9F40-35B74580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6</a:t>
            </a:fld>
            <a:r>
              <a:rPr lang="en-US" altLang="zh-TW" dirty="0"/>
              <a:t>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01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122</Words>
  <Application>Microsoft Office PowerPoint</Application>
  <PresentationFormat>寬螢幕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Century Gothic</vt:lpstr>
      <vt:lpstr>Wingdings 3</vt:lpstr>
      <vt:lpstr>離子</vt:lpstr>
      <vt:lpstr>How easy to create a POP song?</vt:lpstr>
      <vt:lpstr>Easy POP Chorus Progression</vt:lpstr>
      <vt:lpstr>What’s In Your Mood?</vt:lpstr>
      <vt:lpstr>Put Your Instruments Down!</vt:lpstr>
      <vt:lpstr>Questioning Time!</vt:lpstr>
      <vt:lpstr>Thanks for listenening!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process of creating your own music</dc:title>
  <dc:creator>user</dc:creator>
  <cp:lastModifiedBy>AndroidWork</cp:lastModifiedBy>
  <cp:revision>96</cp:revision>
  <dcterms:created xsi:type="dcterms:W3CDTF">2017-05-15T04:55:52Z</dcterms:created>
  <dcterms:modified xsi:type="dcterms:W3CDTF">2017-06-10T09:08:01Z</dcterms:modified>
</cp:coreProperties>
</file>