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91541-F58C-4D4C-893B-9E05DF23DF2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657A2F8-12DE-4E30-ACA0-A1A7121D203B}">
      <dgm:prSet phldrT="[文字]"/>
      <dgm:spPr/>
      <dgm:t>
        <a:bodyPr/>
        <a:lstStyle/>
        <a:p>
          <a:r>
            <a:rPr lang="zh-TW" altLang="en-US" dirty="0"/>
            <a:t>讀</a:t>
          </a:r>
        </a:p>
      </dgm:t>
    </dgm:pt>
    <dgm:pt modelId="{8E5C7DBC-1BD8-4032-B87A-01DA543ED6D3}" type="parTrans" cxnId="{AB58C7CE-8AAF-4C1F-BB27-9FFC2584DF98}">
      <dgm:prSet/>
      <dgm:spPr/>
      <dgm:t>
        <a:bodyPr/>
        <a:lstStyle/>
        <a:p>
          <a:endParaRPr lang="zh-TW" altLang="en-US"/>
        </a:p>
      </dgm:t>
    </dgm:pt>
    <dgm:pt modelId="{B1BCDE2C-E70E-40D6-8D84-DE2DA32686BC}" type="sibTrans" cxnId="{AB58C7CE-8AAF-4C1F-BB27-9FFC2584DF98}">
      <dgm:prSet/>
      <dgm:spPr/>
      <dgm:t>
        <a:bodyPr/>
        <a:lstStyle/>
        <a:p>
          <a:endParaRPr lang="zh-TW" altLang="en-US"/>
        </a:p>
      </dgm:t>
    </dgm:pt>
    <dgm:pt modelId="{9F55F7E8-E9D3-4D66-B1BE-6ABDE4C373FF}">
      <dgm:prSet phldrT="[文字]"/>
      <dgm:spPr/>
      <dgm:t>
        <a:bodyPr/>
        <a:lstStyle/>
        <a:p>
          <a:r>
            <a:rPr lang="zh-TW" altLang="en-US" dirty="0"/>
            <a:t>理解</a:t>
          </a:r>
        </a:p>
      </dgm:t>
    </dgm:pt>
    <dgm:pt modelId="{83099CD9-1188-4A03-BC34-BB3485E29824}" type="parTrans" cxnId="{55F9B8F4-C79C-42BA-9780-5B119F82BD57}">
      <dgm:prSet/>
      <dgm:spPr/>
      <dgm:t>
        <a:bodyPr/>
        <a:lstStyle/>
        <a:p>
          <a:endParaRPr lang="zh-TW" altLang="en-US"/>
        </a:p>
      </dgm:t>
    </dgm:pt>
    <dgm:pt modelId="{4393346B-3E8F-4DCA-8F98-ADB52BCE8E73}" type="sibTrans" cxnId="{55F9B8F4-C79C-42BA-9780-5B119F82BD57}">
      <dgm:prSet/>
      <dgm:spPr/>
      <dgm:t>
        <a:bodyPr/>
        <a:lstStyle/>
        <a:p>
          <a:endParaRPr lang="zh-TW" altLang="en-US"/>
        </a:p>
      </dgm:t>
    </dgm:pt>
    <dgm:pt modelId="{F992EE8E-3469-4BD8-B15E-E1D27EA72034}">
      <dgm:prSet phldrT="[文字]"/>
      <dgm:spPr/>
      <dgm:t>
        <a:bodyPr/>
        <a:lstStyle/>
        <a:p>
          <a:r>
            <a:rPr lang="zh-TW" altLang="en-US" dirty="0"/>
            <a:t>練習</a:t>
          </a:r>
        </a:p>
      </dgm:t>
    </dgm:pt>
    <dgm:pt modelId="{B3D1BAF1-D1A8-4A3E-9EE8-922F68D831C8}" type="sibTrans" cxnId="{01BA0F12-3184-414A-B4CC-6768C07BD57C}">
      <dgm:prSet/>
      <dgm:spPr/>
      <dgm:t>
        <a:bodyPr/>
        <a:lstStyle/>
        <a:p>
          <a:endParaRPr lang="zh-TW" altLang="en-US"/>
        </a:p>
      </dgm:t>
    </dgm:pt>
    <dgm:pt modelId="{74000CC1-D9C5-49C6-93D7-551A7DB5DBA5}" type="parTrans" cxnId="{01BA0F12-3184-414A-B4CC-6768C07BD57C}">
      <dgm:prSet/>
      <dgm:spPr/>
      <dgm:t>
        <a:bodyPr/>
        <a:lstStyle/>
        <a:p>
          <a:endParaRPr lang="zh-TW" altLang="en-US"/>
        </a:p>
      </dgm:t>
    </dgm:pt>
    <dgm:pt modelId="{5A60FF65-BF13-467C-8DBE-6570AA89AB8D}" type="pres">
      <dgm:prSet presAssocID="{6A191541-F58C-4D4C-893B-9E05DF23DF29}" presName="cycle" presStyleCnt="0">
        <dgm:presLayoutVars>
          <dgm:dir/>
          <dgm:resizeHandles val="exact"/>
        </dgm:presLayoutVars>
      </dgm:prSet>
      <dgm:spPr/>
    </dgm:pt>
    <dgm:pt modelId="{18A1B40A-CCBF-4DCA-920C-B5F85E689C09}" type="pres">
      <dgm:prSet presAssocID="{D657A2F8-12DE-4E30-ACA0-A1A7121D203B}" presName="node" presStyleLbl="node1" presStyleIdx="0" presStyleCnt="3">
        <dgm:presLayoutVars>
          <dgm:bulletEnabled val="1"/>
        </dgm:presLayoutVars>
      </dgm:prSet>
      <dgm:spPr/>
    </dgm:pt>
    <dgm:pt modelId="{D3B5311D-8592-4834-AC14-7BFFFB8E3983}" type="pres">
      <dgm:prSet presAssocID="{B1BCDE2C-E70E-40D6-8D84-DE2DA32686BC}" presName="sibTrans" presStyleLbl="sibTrans2D1" presStyleIdx="0" presStyleCnt="3"/>
      <dgm:spPr/>
    </dgm:pt>
    <dgm:pt modelId="{9333E880-2CDF-4D1A-B3BA-53BE935A6F9C}" type="pres">
      <dgm:prSet presAssocID="{B1BCDE2C-E70E-40D6-8D84-DE2DA32686BC}" presName="connectorText" presStyleLbl="sibTrans2D1" presStyleIdx="0" presStyleCnt="3"/>
      <dgm:spPr/>
    </dgm:pt>
    <dgm:pt modelId="{A83EAC0A-F510-4B6E-AF0C-AC4FD5775362}" type="pres">
      <dgm:prSet presAssocID="{9F55F7E8-E9D3-4D66-B1BE-6ABDE4C373FF}" presName="node" presStyleLbl="node1" presStyleIdx="1" presStyleCnt="3">
        <dgm:presLayoutVars>
          <dgm:bulletEnabled val="1"/>
        </dgm:presLayoutVars>
      </dgm:prSet>
      <dgm:spPr/>
    </dgm:pt>
    <dgm:pt modelId="{F2026786-E616-4B0E-834C-D2627B5B0F1E}" type="pres">
      <dgm:prSet presAssocID="{4393346B-3E8F-4DCA-8F98-ADB52BCE8E73}" presName="sibTrans" presStyleLbl="sibTrans2D1" presStyleIdx="1" presStyleCnt="3"/>
      <dgm:spPr/>
    </dgm:pt>
    <dgm:pt modelId="{D7957119-B4D0-4567-9613-9929BC0FA133}" type="pres">
      <dgm:prSet presAssocID="{4393346B-3E8F-4DCA-8F98-ADB52BCE8E73}" presName="connectorText" presStyleLbl="sibTrans2D1" presStyleIdx="1" presStyleCnt="3"/>
      <dgm:spPr/>
    </dgm:pt>
    <dgm:pt modelId="{EC9F83BD-9307-4387-8081-B4D36ADD3FDC}" type="pres">
      <dgm:prSet presAssocID="{F992EE8E-3469-4BD8-B15E-E1D27EA72034}" presName="node" presStyleLbl="node1" presStyleIdx="2" presStyleCnt="3">
        <dgm:presLayoutVars>
          <dgm:bulletEnabled val="1"/>
        </dgm:presLayoutVars>
      </dgm:prSet>
      <dgm:spPr/>
    </dgm:pt>
    <dgm:pt modelId="{D388A831-4155-4A22-A0A0-559C374AD9E4}" type="pres">
      <dgm:prSet presAssocID="{B3D1BAF1-D1A8-4A3E-9EE8-922F68D831C8}" presName="sibTrans" presStyleLbl="sibTrans2D1" presStyleIdx="2" presStyleCnt="3"/>
      <dgm:spPr/>
    </dgm:pt>
    <dgm:pt modelId="{0F128DA5-3D2D-4C04-8EB1-CDCE6968B283}" type="pres">
      <dgm:prSet presAssocID="{B3D1BAF1-D1A8-4A3E-9EE8-922F68D831C8}" presName="connectorText" presStyleLbl="sibTrans2D1" presStyleIdx="2" presStyleCnt="3"/>
      <dgm:spPr/>
    </dgm:pt>
  </dgm:ptLst>
  <dgm:cxnLst>
    <dgm:cxn modelId="{82D8FC05-D26C-43E9-A4FC-D2228D7A0807}" type="presOf" srcId="{B3D1BAF1-D1A8-4A3E-9EE8-922F68D831C8}" destId="{0F128DA5-3D2D-4C04-8EB1-CDCE6968B283}" srcOrd="1" destOrd="0" presId="urn:microsoft.com/office/officeart/2005/8/layout/cycle2"/>
    <dgm:cxn modelId="{01BA0F12-3184-414A-B4CC-6768C07BD57C}" srcId="{6A191541-F58C-4D4C-893B-9E05DF23DF29}" destId="{F992EE8E-3469-4BD8-B15E-E1D27EA72034}" srcOrd="2" destOrd="0" parTransId="{74000CC1-D9C5-49C6-93D7-551A7DB5DBA5}" sibTransId="{B3D1BAF1-D1A8-4A3E-9EE8-922F68D831C8}"/>
    <dgm:cxn modelId="{9EF46D1A-A96E-4261-81E1-D99F152DA7AA}" type="presOf" srcId="{9F55F7E8-E9D3-4D66-B1BE-6ABDE4C373FF}" destId="{A83EAC0A-F510-4B6E-AF0C-AC4FD5775362}" srcOrd="0" destOrd="0" presId="urn:microsoft.com/office/officeart/2005/8/layout/cycle2"/>
    <dgm:cxn modelId="{6B1ED462-4047-403E-B0AD-85D135E12D8A}" type="presOf" srcId="{4393346B-3E8F-4DCA-8F98-ADB52BCE8E73}" destId="{D7957119-B4D0-4567-9613-9929BC0FA133}" srcOrd="1" destOrd="0" presId="urn:microsoft.com/office/officeart/2005/8/layout/cycle2"/>
    <dgm:cxn modelId="{0EA6036A-C3D5-4EC2-B0A9-1A6EE0E2ECBE}" type="presOf" srcId="{B1BCDE2C-E70E-40D6-8D84-DE2DA32686BC}" destId="{9333E880-2CDF-4D1A-B3BA-53BE935A6F9C}" srcOrd="1" destOrd="0" presId="urn:microsoft.com/office/officeart/2005/8/layout/cycle2"/>
    <dgm:cxn modelId="{94F52393-BDF7-43DE-B6E8-AAD51CA996D1}" type="presOf" srcId="{B3D1BAF1-D1A8-4A3E-9EE8-922F68D831C8}" destId="{D388A831-4155-4A22-A0A0-559C374AD9E4}" srcOrd="0" destOrd="0" presId="urn:microsoft.com/office/officeart/2005/8/layout/cycle2"/>
    <dgm:cxn modelId="{2A2869A3-CC80-420D-B6FC-D55D2BAFECFD}" type="presOf" srcId="{6A191541-F58C-4D4C-893B-9E05DF23DF29}" destId="{5A60FF65-BF13-467C-8DBE-6570AA89AB8D}" srcOrd="0" destOrd="0" presId="urn:microsoft.com/office/officeart/2005/8/layout/cycle2"/>
    <dgm:cxn modelId="{4FEED7AD-A836-4907-AB3B-5C239DF0DA06}" type="presOf" srcId="{F992EE8E-3469-4BD8-B15E-E1D27EA72034}" destId="{EC9F83BD-9307-4387-8081-B4D36ADD3FDC}" srcOrd="0" destOrd="0" presId="urn:microsoft.com/office/officeart/2005/8/layout/cycle2"/>
    <dgm:cxn modelId="{A204F2CD-9566-4AE2-9FD6-7C17CBF4C66E}" type="presOf" srcId="{D657A2F8-12DE-4E30-ACA0-A1A7121D203B}" destId="{18A1B40A-CCBF-4DCA-920C-B5F85E689C09}" srcOrd="0" destOrd="0" presId="urn:microsoft.com/office/officeart/2005/8/layout/cycle2"/>
    <dgm:cxn modelId="{AB58C7CE-8AAF-4C1F-BB27-9FFC2584DF98}" srcId="{6A191541-F58C-4D4C-893B-9E05DF23DF29}" destId="{D657A2F8-12DE-4E30-ACA0-A1A7121D203B}" srcOrd="0" destOrd="0" parTransId="{8E5C7DBC-1BD8-4032-B87A-01DA543ED6D3}" sibTransId="{B1BCDE2C-E70E-40D6-8D84-DE2DA32686BC}"/>
    <dgm:cxn modelId="{6F13B7E3-7859-4C84-9F44-A4C46DB95471}" type="presOf" srcId="{4393346B-3E8F-4DCA-8F98-ADB52BCE8E73}" destId="{F2026786-E616-4B0E-834C-D2627B5B0F1E}" srcOrd="0" destOrd="0" presId="urn:microsoft.com/office/officeart/2005/8/layout/cycle2"/>
    <dgm:cxn modelId="{55F9B8F4-C79C-42BA-9780-5B119F82BD57}" srcId="{6A191541-F58C-4D4C-893B-9E05DF23DF29}" destId="{9F55F7E8-E9D3-4D66-B1BE-6ABDE4C373FF}" srcOrd="1" destOrd="0" parTransId="{83099CD9-1188-4A03-BC34-BB3485E29824}" sibTransId="{4393346B-3E8F-4DCA-8F98-ADB52BCE8E73}"/>
    <dgm:cxn modelId="{86802CFE-23A3-42A3-BC35-C69E17C84361}" type="presOf" srcId="{B1BCDE2C-E70E-40D6-8D84-DE2DA32686BC}" destId="{D3B5311D-8592-4834-AC14-7BFFFB8E3983}" srcOrd="0" destOrd="0" presId="urn:microsoft.com/office/officeart/2005/8/layout/cycle2"/>
    <dgm:cxn modelId="{91FDF47A-5B78-4730-BEF9-8A77AFB9FA99}" type="presParOf" srcId="{5A60FF65-BF13-467C-8DBE-6570AA89AB8D}" destId="{18A1B40A-CCBF-4DCA-920C-B5F85E689C09}" srcOrd="0" destOrd="0" presId="urn:microsoft.com/office/officeart/2005/8/layout/cycle2"/>
    <dgm:cxn modelId="{BEA34BEA-8B9B-4DC6-AA13-1846C67ADA09}" type="presParOf" srcId="{5A60FF65-BF13-467C-8DBE-6570AA89AB8D}" destId="{D3B5311D-8592-4834-AC14-7BFFFB8E3983}" srcOrd="1" destOrd="0" presId="urn:microsoft.com/office/officeart/2005/8/layout/cycle2"/>
    <dgm:cxn modelId="{ECBD222D-AAD0-42C2-A0C5-BC762375CF21}" type="presParOf" srcId="{D3B5311D-8592-4834-AC14-7BFFFB8E3983}" destId="{9333E880-2CDF-4D1A-B3BA-53BE935A6F9C}" srcOrd="0" destOrd="0" presId="urn:microsoft.com/office/officeart/2005/8/layout/cycle2"/>
    <dgm:cxn modelId="{5EA79B96-CFD3-44F8-AF40-72B34AD1EDAD}" type="presParOf" srcId="{5A60FF65-BF13-467C-8DBE-6570AA89AB8D}" destId="{A83EAC0A-F510-4B6E-AF0C-AC4FD5775362}" srcOrd="2" destOrd="0" presId="urn:microsoft.com/office/officeart/2005/8/layout/cycle2"/>
    <dgm:cxn modelId="{4402AE54-52F3-42F9-9396-DB21D4FF0624}" type="presParOf" srcId="{5A60FF65-BF13-467C-8DBE-6570AA89AB8D}" destId="{F2026786-E616-4B0E-834C-D2627B5B0F1E}" srcOrd="3" destOrd="0" presId="urn:microsoft.com/office/officeart/2005/8/layout/cycle2"/>
    <dgm:cxn modelId="{63BD5DEA-75D5-4C0D-A5A7-7E9F8CB3BA63}" type="presParOf" srcId="{F2026786-E616-4B0E-834C-D2627B5B0F1E}" destId="{D7957119-B4D0-4567-9613-9929BC0FA133}" srcOrd="0" destOrd="0" presId="urn:microsoft.com/office/officeart/2005/8/layout/cycle2"/>
    <dgm:cxn modelId="{742E6D49-D860-4DD8-A795-0081464E7ACC}" type="presParOf" srcId="{5A60FF65-BF13-467C-8DBE-6570AA89AB8D}" destId="{EC9F83BD-9307-4387-8081-B4D36ADD3FDC}" srcOrd="4" destOrd="0" presId="urn:microsoft.com/office/officeart/2005/8/layout/cycle2"/>
    <dgm:cxn modelId="{B35B26D1-98A5-40F7-AD67-A3D64CAC1BE5}" type="presParOf" srcId="{5A60FF65-BF13-467C-8DBE-6570AA89AB8D}" destId="{D388A831-4155-4A22-A0A0-559C374AD9E4}" srcOrd="5" destOrd="0" presId="urn:microsoft.com/office/officeart/2005/8/layout/cycle2"/>
    <dgm:cxn modelId="{7082A069-BE02-47CB-9C14-DFD8003A3E31}" type="presParOf" srcId="{D388A831-4155-4A22-A0A0-559C374AD9E4}" destId="{0F128DA5-3D2D-4C04-8EB1-CDCE6968B28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1B40A-CCBF-4DCA-920C-B5F85E689C09}">
      <dsp:nvSpPr>
        <dsp:cNvPr id="0" name=""/>
        <dsp:cNvSpPr/>
      </dsp:nvSpPr>
      <dsp:spPr>
        <a:xfrm>
          <a:off x="2314015" y="372"/>
          <a:ext cx="1763207" cy="1763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/>
            <a:t>讀</a:t>
          </a:r>
        </a:p>
      </dsp:txBody>
      <dsp:txXfrm>
        <a:off x="2572231" y="258588"/>
        <a:ext cx="1246775" cy="1246775"/>
      </dsp:txXfrm>
    </dsp:sp>
    <dsp:sp modelId="{D3B5311D-8592-4834-AC14-7BFFFB8E3983}">
      <dsp:nvSpPr>
        <dsp:cNvPr id="0" name=""/>
        <dsp:cNvSpPr/>
      </dsp:nvSpPr>
      <dsp:spPr>
        <a:xfrm rot="3600000">
          <a:off x="3616385" y="1721944"/>
          <a:ext cx="471949" cy="595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500" kern="1200"/>
        </a:p>
      </dsp:txBody>
      <dsp:txXfrm>
        <a:off x="3651781" y="1779652"/>
        <a:ext cx="330364" cy="357050"/>
      </dsp:txXfrm>
    </dsp:sp>
    <dsp:sp modelId="{A83EAC0A-F510-4B6E-AF0C-AC4FD5775362}">
      <dsp:nvSpPr>
        <dsp:cNvPr id="0" name=""/>
        <dsp:cNvSpPr/>
      </dsp:nvSpPr>
      <dsp:spPr>
        <a:xfrm>
          <a:off x="3640854" y="2298526"/>
          <a:ext cx="1763207" cy="1763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/>
            <a:t>理解</a:t>
          </a:r>
        </a:p>
      </dsp:txBody>
      <dsp:txXfrm>
        <a:off x="3899070" y="2556742"/>
        <a:ext cx="1246775" cy="1246775"/>
      </dsp:txXfrm>
    </dsp:sp>
    <dsp:sp modelId="{F2026786-E616-4B0E-834C-D2627B5B0F1E}">
      <dsp:nvSpPr>
        <dsp:cNvPr id="0" name=""/>
        <dsp:cNvSpPr/>
      </dsp:nvSpPr>
      <dsp:spPr>
        <a:xfrm rot="10800000">
          <a:off x="2973001" y="2882588"/>
          <a:ext cx="471949" cy="595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500" kern="1200"/>
        </a:p>
      </dsp:txBody>
      <dsp:txXfrm rot="10800000">
        <a:off x="3114586" y="3001604"/>
        <a:ext cx="330364" cy="357050"/>
      </dsp:txXfrm>
    </dsp:sp>
    <dsp:sp modelId="{EC9F83BD-9307-4387-8081-B4D36ADD3FDC}">
      <dsp:nvSpPr>
        <dsp:cNvPr id="0" name=""/>
        <dsp:cNvSpPr/>
      </dsp:nvSpPr>
      <dsp:spPr>
        <a:xfrm>
          <a:off x="987175" y="2298526"/>
          <a:ext cx="1763207" cy="1763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/>
            <a:t>練習</a:t>
          </a:r>
        </a:p>
      </dsp:txBody>
      <dsp:txXfrm>
        <a:off x="1245391" y="2556742"/>
        <a:ext cx="1246775" cy="1246775"/>
      </dsp:txXfrm>
    </dsp:sp>
    <dsp:sp modelId="{D388A831-4155-4A22-A0A0-559C374AD9E4}">
      <dsp:nvSpPr>
        <dsp:cNvPr id="0" name=""/>
        <dsp:cNvSpPr/>
      </dsp:nvSpPr>
      <dsp:spPr>
        <a:xfrm rot="18000000">
          <a:off x="2289545" y="1745079"/>
          <a:ext cx="471949" cy="595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500" kern="1200"/>
        </a:p>
      </dsp:txBody>
      <dsp:txXfrm>
        <a:off x="2324941" y="1925403"/>
        <a:ext cx="330364" cy="357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31315" y="3506598"/>
            <a:ext cx="9144000" cy="164149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2017-5-31</a:t>
            </a:r>
            <a:r>
              <a:rPr lang="zh-TW" altLang="en-US" sz="4800" dirty="0"/>
              <a:t>進度報告</a:t>
            </a:r>
          </a:p>
        </p:txBody>
      </p:sp>
    </p:spTree>
    <p:extLst>
      <p:ext uri="{BB962C8B-B14F-4D97-AF65-F5344CB8AC3E}">
        <p14:creationId xmlns:p14="http://schemas.microsoft.com/office/powerpoint/2010/main" val="92519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sp>
        <p:nvSpPr>
          <p:cNvPr id="44" name="Rounded 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5501" y="645981"/>
            <a:ext cx="3150480" cy="3048394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020" y="645981"/>
            <a:ext cx="3150480" cy="3048394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846618" y="387497"/>
            <a:ext cx="2216700" cy="3952859"/>
          </a:xfrm>
          <a:prstGeom prst="rect">
            <a:avLst/>
          </a:prstGeom>
        </p:spPr>
      </p:pic>
      <p:pic>
        <p:nvPicPr>
          <p:cNvPr id="10" name="內容版面配置區 4" descr="畫面剪輯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3127338" y="387497"/>
            <a:ext cx="2225264" cy="394057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0346" y="4464028"/>
            <a:ext cx="9951308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ctr"/>
            <a:r>
              <a:rPr lang="en-US" altLang="zh-TW" sz="96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TeamPathy-layout</a:t>
            </a:r>
          </a:p>
        </p:txBody>
      </p:sp>
    </p:spTree>
    <p:extLst>
      <p:ext uri="{BB962C8B-B14F-4D97-AF65-F5344CB8AC3E}">
        <p14:creationId xmlns:p14="http://schemas.microsoft.com/office/powerpoint/2010/main" val="269198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endParaRPr lang="zh-TW" altLang="en-US" dirty="0"/>
          </a:p>
        </p:txBody>
      </p:sp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2133976521"/>
              </p:ext>
            </p:extLst>
          </p:nvPr>
        </p:nvGraphicFramePr>
        <p:xfrm>
          <a:off x="2602155" y="2033196"/>
          <a:ext cx="6391238" cy="406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387087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19</TotalTime>
  <Words>8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新細明體</vt:lpstr>
      <vt:lpstr>Arial</vt:lpstr>
      <vt:lpstr>Corbel</vt:lpstr>
      <vt:lpstr>深度</vt:lpstr>
      <vt:lpstr>2017-5-31進度報告</vt:lpstr>
      <vt:lpstr>TeamPathy-layout</vt:lpstr>
      <vt:lpstr>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2017-5-31進度報告</dc:title>
  <dc:creator>Lin</dc:creator>
  <cp:lastModifiedBy>Lin</cp:lastModifiedBy>
  <cp:revision>2</cp:revision>
  <dcterms:created xsi:type="dcterms:W3CDTF">2017-05-31T01:15:43Z</dcterms:created>
  <dcterms:modified xsi:type="dcterms:W3CDTF">2017-05-31T01:35:20Z</dcterms:modified>
</cp:coreProperties>
</file>