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D30BA-ADDA-4C5A-AA55-39FAF466B4E4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2A4E97BC-6A0B-464F-A490-A06DF955130E}">
      <dgm:prSet phldrT="[文字]"/>
      <dgm:spPr/>
      <dgm:t>
        <a:bodyPr/>
        <a:lstStyle/>
        <a:p>
          <a:r>
            <a:rPr lang="en-US" altLang="zh-TW" dirty="0" err="1"/>
            <a:t>TeamPathy</a:t>
          </a:r>
          <a:endParaRPr lang="zh-TW" altLang="en-US" dirty="0"/>
        </a:p>
      </dgm:t>
    </dgm:pt>
    <dgm:pt modelId="{5FB744AB-038E-4958-AAB9-F7A35B8B94A8}" type="parTrans" cxnId="{681519BA-7BEA-4C3E-B402-8D60A9ED64AA}">
      <dgm:prSet/>
      <dgm:spPr/>
      <dgm:t>
        <a:bodyPr/>
        <a:lstStyle/>
        <a:p>
          <a:endParaRPr lang="zh-TW" altLang="en-US"/>
        </a:p>
      </dgm:t>
    </dgm:pt>
    <dgm:pt modelId="{C0032312-1F16-45EA-9732-D96028ABB495}" type="sibTrans" cxnId="{681519BA-7BEA-4C3E-B402-8D60A9ED64AA}">
      <dgm:prSet/>
      <dgm:spPr/>
      <dgm:t>
        <a:bodyPr/>
        <a:lstStyle/>
        <a:p>
          <a:endParaRPr lang="zh-TW" altLang="en-US"/>
        </a:p>
      </dgm:t>
    </dgm:pt>
    <dgm:pt modelId="{FED41D55-AC51-46EF-B5E3-7A2A8312CDF1}">
      <dgm:prSet phldrT="[文字]"/>
      <dgm:spPr/>
      <dgm:t>
        <a:bodyPr/>
        <a:lstStyle/>
        <a:p>
          <a:r>
            <a:rPr lang="zh-TW" altLang="en-US" dirty="0"/>
            <a:t>會員系統</a:t>
          </a:r>
        </a:p>
      </dgm:t>
    </dgm:pt>
    <dgm:pt modelId="{8B272D7C-40AB-48CD-8217-81E27A7FF435}" type="parTrans" cxnId="{23F3BA15-9FCA-449A-8760-DC4F0157B4FD}">
      <dgm:prSet/>
      <dgm:spPr/>
      <dgm:t>
        <a:bodyPr/>
        <a:lstStyle/>
        <a:p>
          <a:endParaRPr lang="zh-TW" altLang="en-US"/>
        </a:p>
      </dgm:t>
    </dgm:pt>
    <dgm:pt modelId="{10D6C8DF-9183-48E9-8138-55C260804C90}" type="sibTrans" cxnId="{23F3BA15-9FCA-449A-8760-DC4F0157B4FD}">
      <dgm:prSet/>
      <dgm:spPr/>
      <dgm:t>
        <a:bodyPr/>
        <a:lstStyle/>
        <a:p>
          <a:endParaRPr lang="zh-TW" altLang="en-US"/>
        </a:p>
      </dgm:t>
    </dgm:pt>
    <dgm:pt modelId="{4666056C-1970-4165-AD66-F9E2A007D4D7}">
      <dgm:prSet phldrT="[文字]"/>
      <dgm:spPr/>
      <dgm:t>
        <a:bodyPr/>
        <a:lstStyle/>
        <a:p>
          <a:r>
            <a:rPr lang="zh-TW" altLang="en-US" dirty="0"/>
            <a:t>專案系統</a:t>
          </a:r>
        </a:p>
      </dgm:t>
    </dgm:pt>
    <dgm:pt modelId="{C38811ED-94BC-4077-B8DC-817A8FCC37FE}" type="parTrans" cxnId="{6780436F-9CBA-47B6-B5A2-51D0BDF9235D}">
      <dgm:prSet/>
      <dgm:spPr/>
      <dgm:t>
        <a:bodyPr/>
        <a:lstStyle/>
        <a:p>
          <a:endParaRPr lang="zh-TW" altLang="en-US"/>
        </a:p>
      </dgm:t>
    </dgm:pt>
    <dgm:pt modelId="{47D05528-228B-4A58-B2DA-AA91A1956F5E}" type="sibTrans" cxnId="{6780436F-9CBA-47B6-B5A2-51D0BDF9235D}">
      <dgm:prSet/>
      <dgm:spPr/>
      <dgm:t>
        <a:bodyPr/>
        <a:lstStyle/>
        <a:p>
          <a:endParaRPr lang="zh-TW" altLang="en-US"/>
        </a:p>
      </dgm:t>
    </dgm:pt>
    <dgm:pt modelId="{BBD10227-9146-4763-8D1B-4D48E1816208}">
      <dgm:prSet phldrT="[文字]"/>
      <dgm:spPr/>
      <dgm:t>
        <a:bodyPr/>
        <a:lstStyle/>
        <a:p>
          <a:r>
            <a:rPr lang="zh-TW" altLang="en-US" dirty="0"/>
            <a:t>註冊或登入</a:t>
          </a:r>
        </a:p>
      </dgm:t>
    </dgm:pt>
    <dgm:pt modelId="{3A5F0732-85B3-49D0-B64C-E231BEBA0C89}" type="parTrans" cxnId="{935DCDDC-BBE8-4838-9659-F5272695079A}">
      <dgm:prSet/>
      <dgm:spPr/>
      <dgm:t>
        <a:bodyPr/>
        <a:lstStyle/>
        <a:p>
          <a:endParaRPr lang="zh-TW" altLang="en-US"/>
        </a:p>
      </dgm:t>
    </dgm:pt>
    <dgm:pt modelId="{7031CC8C-6F99-4F91-8349-DAED8BCC1974}" type="sibTrans" cxnId="{935DCDDC-BBE8-4838-9659-F5272695079A}">
      <dgm:prSet/>
      <dgm:spPr/>
      <dgm:t>
        <a:bodyPr/>
        <a:lstStyle/>
        <a:p>
          <a:endParaRPr lang="zh-TW" altLang="en-US"/>
        </a:p>
      </dgm:t>
    </dgm:pt>
    <dgm:pt modelId="{50D81176-D462-44B2-AC31-447990CF3F28}">
      <dgm:prSet phldrT="[文字]"/>
      <dgm:spPr/>
      <dgm:t>
        <a:bodyPr/>
        <a:lstStyle/>
        <a:p>
          <a:r>
            <a:rPr lang="zh-TW" altLang="en-US" dirty="0"/>
            <a:t>專案清單</a:t>
          </a:r>
        </a:p>
      </dgm:t>
    </dgm:pt>
    <dgm:pt modelId="{403A11FD-A7AA-491B-B177-44CD00E52DA1}" type="parTrans" cxnId="{154797D4-7B59-45E2-86E3-7DB1CB4D1258}">
      <dgm:prSet/>
      <dgm:spPr/>
      <dgm:t>
        <a:bodyPr/>
        <a:lstStyle/>
        <a:p>
          <a:endParaRPr lang="zh-TW" altLang="en-US"/>
        </a:p>
      </dgm:t>
    </dgm:pt>
    <dgm:pt modelId="{B742F6EE-A4DA-4F17-AD34-28EAFC94313D}" type="sibTrans" cxnId="{154797D4-7B59-45E2-86E3-7DB1CB4D1258}">
      <dgm:prSet/>
      <dgm:spPr/>
      <dgm:t>
        <a:bodyPr/>
        <a:lstStyle/>
        <a:p>
          <a:endParaRPr lang="zh-TW" altLang="en-US"/>
        </a:p>
      </dgm:t>
    </dgm:pt>
    <dgm:pt modelId="{FADC3DDB-3F67-46D1-A73E-F7B3652AB05F}">
      <dgm:prSet phldrT="[文字]"/>
      <dgm:spPr/>
      <dgm:t>
        <a:bodyPr/>
        <a:lstStyle/>
        <a:p>
          <a:r>
            <a:rPr lang="zh-TW" altLang="en-US" dirty="0"/>
            <a:t>動態通知服務</a:t>
          </a:r>
        </a:p>
      </dgm:t>
    </dgm:pt>
    <dgm:pt modelId="{C7248B78-2AB6-4F84-BD5A-0A9F5A90FD12}" type="parTrans" cxnId="{F254F9AB-8A25-49D0-B441-46AF849E2FB8}">
      <dgm:prSet/>
      <dgm:spPr/>
      <dgm:t>
        <a:bodyPr/>
        <a:lstStyle/>
        <a:p>
          <a:endParaRPr lang="zh-TW" altLang="en-US"/>
        </a:p>
      </dgm:t>
    </dgm:pt>
    <dgm:pt modelId="{12AFC1FF-A71E-45F8-BDA9-8FCB1F0504C8}" type="sibTrans" cxnId="{F254F9AB-8A25-49D0-B441-46AF849E2FB8}">
      <dgm:prSet/>
      <dgm:spPr/>
      <dgm:t>
        <a:bodyPr/>
        <a:lstStyle/>
        <a:p>
          <a:endParaRPr lang="zh-TW" altLang="en-US"/>
        </a:p>
      </dgm:t>
    </dgm:pt>
    <dgm:pt modelId="{0DE52619-0682-48D8-9258-831CD54192C0}">
      <dgm:prSet phldrT="[文字]"/>
      <dgm:spPr/>
      <dgm:t>
        <a:bodyPr/>
        <a:lstStyle/>
        <a:p>
          <a:r>
            <a:rPr lang="zh-TW" altLang="en-US" dirty="0"/>
            <a:t>討論區</a:t>
          </a:r>
        </a:p>
      </dgm:t>
    </dgm:pt>
    <dgm:pt modelId="{81870040-217E-4132-93D7-6235DBA3E489}" type="parTrans" cxnId="{843549A6-5111-4508-97D4-A74C15F90194}">
      <dgm:prSet/>
      <dgm:spPr/>
      <dgm:t>
        <a:bodyPr/>
        <a:lstStyle/>
        <a:p>
          <a:endParaRPr lang="zh-TW" altLang="en-US"/>
        </a:p>
      </dgm:t>
    </dgm:pt>
    <dgm:pt modelId="{7188F28A-E20E-47D2-99B5-CC3AC01AE1A8}" type="sibTrans" cxnId="{843549A6-5111-4508-97D4-A74C15F90194}">
      <dgm:prSet/>
      <dgm:spPr/>
      <dgm:t>
        <a:bodyPr/>
        <a:lstStyle/>
        <a:p>
          <a:endParaRPr lang="zh-TW" altLang="en-US"/>
        </a:p>
      </dgm:t>
    </dgm:pt>
    <dgm:pt modelId="{4565CF40-3D3E-459D-B6A8-F1428A6BA9C8}">
      <dgm:prSet phldrT="[文字]"/>
      <dgm:spPr/>
      <dgm:t>
        <a:bodyPr/>
        <a:lstStyle/>
        <a:p>
          <a:r>
            <a:rPr lang="zh-TW" altLang="en-US" dirty="0"/>
            <a:t>代辦清單</a:t>
          </a:r>
        </a:p>
      </dgm:t>
    </dgm:pt>
    <dgm:pt modelId="{257D2CA3-8150-4CBA-9FA9-F5D2C3A87CA6}" type="parTrans" cxnId="{E0CFFD3B-C576-4E93-9302-8DE4BDEAA02C}">
      <dgm:prSet/>
      <dgm:spPr/>
      <dgm:t>
        <a:bodyPr/>
        <a:lstStyle/>
        <a:p>
          <a:endParaRPr lang="zh-TW" altLang="en-US"/>
        </a:p>
      </dgm:t>
    </dgm:pt>
    <dgm:pt modelId="{F022210E-13CA-4AE7-A699-95D8CD254623}" type="sibTrans" cxnId="{E0CFFD3B-C576-4E93-9302-8DE4BDEAA02C}">
      <dgm:prSet/>
      <dgm:spPr/>
      <dgm:t>
        <a:bodyPr/>
        <a:lstStyle/>
        <a:p>
          <a:endParaRPr lang="zh-TW" altLang="en-US"/>
        </a:p>
      </dgm:t>
    </dgm:pt>
    <dgm:pt modelId="{6186CCC4-8807-451C-B26E-54341A8730B7}">
      <dgm:prSet phldrT="[文字]"/>
      <dgm:spPr/>
      <dgm:t>
        <a:bodyPr/>
        <a:lstStyle/>
        <a:p>
          <a:r>
            <a:rPr lang="zh-TW" altLang="en-US" dirty="0"/>
            <a:t>成員清單</a:t>
          </a:r>
        </a:p>
      </dgm:t>
    </dgm:pt>
    <dgm:pt modelId="{8EB36AE3-56B4-4B43-85F9-09EC097BEFF0}" type="parTrans" cxnId="{E9AD6E5D-9BA6-4338-B8BC-4A3BACC3B6B2}">
      <dgm:prSet/>
      <dgm:spPr/>
      <dgm:t>
        <a:bodyPr/>
        <a:lstStyle/>
        <a:p>
          <a:endParaRPr lang="zh-TW" altLang="en-US"/>
        </a:p>
      </dgm:t>
    </dgm:pt>
    <dgm:pt modelId="{29652AEF-E1B3-4547-B9FA-4E4F81603A8E}" type="sibTrans" cxnId="{E9AD6E5D-9BA6-4338-B8BC-4A3BACC3B6B2}">
      <dgm:prSet/>
      <dgm:spPr/>
      <dgm:t>
        <a:bodyPr/>
        <a:lstStyle/>
        <a:p>
          <a:endParaRPr lang="zh-TW" altLang="en-US"/>
        </a:p>
      </dgm:t>
    </dgm:pt>
    <dgm:pt modelId="{2FBB5ADE-77A9-4F2B-A9C4-F699CE2BAAAB}">
      <dgm:prSet phldrT="[文字]"/>
      <dgm:spPr/>
      <dgm:t>
        <a:bodyPr/>
        <a:lstStyle/>
        <a:p>
          <a:r>
            <a:rPr lang="zh-TW" altLang="en-US" dirty="0"/>
            <a:t>團隊動態牆</a:t>
          </a:r>
        </a:p>
      </dgm:t>
    </dgm:pt>
    <dgm:pt modelId="{E3C6899B-0C20-4872-9332-75767B282F7A}" type="parTrans" cxnId="{C9CE7915-691B-40B9-A0A9-26704E520CE7}">
      <dgm:prSet/>
      <dgm:spPr/>
      <dgm:t>
        <a:bodyPr/>
        <a:lstStyle/>
        <a:p>
          <a:endParaRPr lang="zh-TW" altLang="en-US"/>
        </a:p>
      </dgm:t>
    </dgm:pt>
    <dgm:pt modelId="{010AB84A-D209-4834-A1E3-61BD6AD487AA}" type="sibTrans" cxnId="{C9CE7915-691B-40B9-A0A9-26704E520CE7}">
      <dgm:prSet/>
      <dgm:spPr/>
      <dgm:t>
        <a:bodyPr/>
        <a:lstStyle/>
        <a:p>
          <a:endParaRPr lang="zh-TW" altLang="en-US"/>
        </a:p>
      </dgm:t>
    </dgm:pt>
    <dgm:pt modelId="{C28F05F5-C132-4753-8AB9-4836C7E95B1B}">
      <dgm:prSet phldrT="[文字]"/>
      <dgm:spPr/>
      <dgm:t>
        <a:bodyPr/>
        <a:lstStyle/>
        <a:p>
          <a:r>
            <a:rPr lang="zh-TW" altLang="en-US" dirty="0"/>
            <a:t>加入現有專案</a:t>
          </a:r>
        </a:p>
      </dgm:t>
    </dgm:pt>
    <dgm:pt modelId="{1183B391-0B49-4AA8-845A-DA6AEAD3F68A}" type="parTrans" cxnId="{E3ED0F7A-7D7E-48B6-A55E-21DDAE786A17}">
      <dgm:prSet/>
      <dgm:spPr/>
      <dgm:t>
        <a:bodyPr/>
        <a:lstStyle/>
        <a:p>
          <a:endParaRPr lang="zh-TW" altLang="en-US"/>
        </a:p>
      </dgm:t>
    </dgm:pt>
    <dgm:pt modelId="{66B3C41A-58FF-4F40-99CA-7C8F8DF653F4}" type="sibTrans" cxnId="{E3ED0F7A-7D7E-48B6-A55E-21DDAE786A17}">
      <dgm:prSet/>
      <dgm:spPr/>
      <dgm:t>
        <a:bodyPr/>
        <a:lstStyle/>
        <a:p>
          <a:endParaRPr lang="zh-TW" altLang="en-US"/>
        </a:p>
      </dgm:t>
    </dgm:pt>
    <dgm:pt modelId="{A95B3390-520A-405E-961A-F3B0726F226A}">
      <dgm:prSet phldrT="[文字]"/>
      <dgm:spPr/>
      <dgm:t>
        <a:bodyPr/>
        <a:lstStyle/>
        <a:p>
          <a:r>
            <a:rPr lang="zh-TW" altLang="en-US" dirty="0"/>
            <a:t>創建專案</a:t>
          </a:r>
        </a:p>
      </dgm:t>
    </dgm:pt>
    <dgm:pt modelId="{7A7FE86F-017A-4E8D-BCF8-F1310B79698A}" type="parTrans" cxnId="{B50AE1DA-F85D-4219-BF68-5B0A9B487847}">
      <dgm:prSet/>
      <dgm:spPr/>
      <dgm:t>
        <a:bodyPr/>
        <a:lstStyle/>
        <a:p>
          <a:endParaRPr lang="zh-TW" altLang="en-US"/>
        </a:p>
      </dgm:t>
    </dgm:pt>
    <dgm:pt modelId="{040DE55B-9FA1-4E7E-8CF6-E6D387BD2DDF}" type="sibTrans" cxnId="{B50AE1DA-F85D-4219-BF68-5B0A9B487847}">
      <dgm:prSet/>
      <dgm:spPr/>
      <dgm:t>
        <a:bodyPr/>
        <a:lstStyle/>
        <a:p>
          <a:endParaRPr lang="zh-TW" altLang="en-US"/>
        </a:p>
      </dgm:t>
    </dgm:pt>
    <dgm:pt modelId="{9372AD80-364B-4369-9146-8F1AF04E4FF2}">
      <dgm:prSet phldrT="[文字]"/>
      <dgm:spPr/>
      <dgm:t>
        <a:bodyPr/>
        <a:lstStyle/>
        <a:p>
          <a:r>
            <a:rPr lang="zh-TW" altLang="en-US" dirty="0"/>
            <a:t>發表文章與維護</a:t>
          </a:r>
        </a:p>
      </dgm:t>
    </dgm:pt>
    <dgm:pt modelId="{37EE9CC3-403C-40D2-8B45-BC4D4D0D2898}" type="parTrans" cxnId="{C27B5034-01F5-43B6-B942-BF99DA30C55B}">
      <dgm:prSet/>
      <dgm:spPr/>
      <dgm:t>
        <a:bodyPr/>
        <a:lstStyle/>
        <a:p>
          <a:endParaRPr lang="zh-TW" altLang="en-US"/>
        </a:p>
      </dgm:t>
    </dgm:pt>
    <dgm:pt modelId="{B7DEB1B8-7CE7-4FC8-9E0E-F325FC53BFFD}" type="sibTrans" cxnId="{C27B5034-01F5-43B6-B942-BF99DA30C55B}">
      <dgm:prSet/>
      <dgm:spPr/>
      <dgm:t>
        <a:bodyPr/>
        <a:lstStyle/>
        <a:p>
          <a:endParaRPr lang="zh-TW" altLang="en-US"/>
        </a:p>
      </dgm:t>
    </dgm:pt>
    <dgm:pt modelId="{99A4A155-022D-41BC-BFBB-C7422C2A5C24}">
      <dgm:prSet phldrT="[文字]"/>
      <dgm:spPr/>
      <dgm:t>
        <a:bodyPr/>
        <a:lstStyle/>
        <a:p>
          <a:r>
            <a:rPr lang="zh-TW" altLang="en-US" dirty="0"/>
            <a:t>留言</a:t>
          </a:r>
        </a:p>
      </dgm:t>
    </dgm:pt>
    <dgm:pt modelId="{53E0730C-89F3-4C4F-A6D9-807833C8E195}" type="parTrans" cxnId="{038BB857-7E76-4E4D-8E43-D495A463F2C8}">
      <dgm:prSet/>
      <dgm:spPr/>
      <dgm:t>
        <a:bodyPr/>
        <a:lstStyle/>
        <a:p>
          <a:endParaRPr lang="zh-TW" altLang="en-US"/>
        </a:p>
      </dgm:t>
    </dgm:pt>
    <dgm:pt modelId="{D583E8B0-D983-4E4C-9200-D9FDE6875B74}" type="sibTrans" cxnId="{038BB857-7E76-4E4D-8E43-D495A463F2C8}">
      <dgm:prSet/>
      <dgm:spPr/>
      <dgm:t>
        <a:bodyPr/>
        <a:lstStyle/>
        <a:p>
          <a:endParaRPr lang="zh-TW" altLang="en-US"/>
        </a:p>
      </dgm:t>
    </dgm:pt>
    <dgm:pt modelId="{5B679865-C419-4CEF-A4FB-92D9B55B936C}">
      <dgm:prSet phldrT="[文字]"/>
      <dgm:spPr/>
      <dgm:t>
        <a:bodyPr/>
        <a:lstStyle/>
        <a:p>
          <a:r>
            <a:rPr lang="zh-TW" altLang="en-US" dirty="0"/>
            <a:t>維護工作</a:t>
          </a:r>
        </a:p>
      </dgm:t>
    </dgm:pt>
    <dgm:pt modelId="{6DFB0588-E1DB-442A-9EA0-04D9E631D7D4}" type="parTrans" cxnId="{EE038D84-9E48-4300-8DFB-E6519EBB3354}">
      <dgm:prSet/>
      <dgm:spPr/>
      <dgm:t>
        <a:bodyPr/>
        <a:lstStyle/>
        <a:p>
          <a:endParaRPr lang="zh-TW" altLang="en-US"/>
        </a:p>
      </dgm:t>
    </dgm:pt>
    <dgm:pt modelId="{74E02DBA-EE43-444E-A9D6-9E40CD76EC90}" type="sibTrans" cxnId="{EE038D84-9E48-4300-8DFB-E6519EBB3354}">
      <dgm:prSet/>
      <dgm:spPr/>
      <dgm:t>
        <a:bodyPr/>
        <a:lstStyle/>
        <a:p>
          <a:endParaRPr lang="zh-TW" altLang="en-US"/>
        </a:p>
      </dgm:t>
    </dgm:pt>
    <dgm:pt modelId="{D501B968-51F2-47D0-9172-E443E643BD1B}">
      <dgm:prSet phldrT="[文字]"/>
      <dgm:spPr/>
      <dgm:t>
        <a:bodyPr/>
        <a:lstStyle/>
        <a:p>
          <a:r>
            <a:rPr lang="zh-TW" altLang="en-US" dirty="0"/>
            <a:t>提交工作</a:t>
          </a:r>
        </a:p>
      </dgm:t>
    </dgm:pt>
    <dgm:pt modelId="{2FDC323A-2EE2-429E-AF14-60D614A96DF9}" type="parTrans" cxnId="{51A3C4AE-3A03-4EDA-8569-D0C3B665875B}">
      <dgm:prSet/>
      <dgm:spPr/>
      <dgm:t>
        <a:bodyPr/>
        <a:lstStyle/>
        <a:p>
          <a:endParaRPr lang="zh-TW" altLang="en-US"/>
        </a:p>
      </dgm:t>
    </dgm:pt>
    <dgm:pt modelId="{485A15E6-19CC-4B5F-9CE6-06894840DFA9}" type="sibTrans" cxnId="{51A3C4AE-3A03-4EDA-8569-D0C3B665875B}">
      <dgm:prSet/>
      <dgm:spPr/>
      <dgm:t>
        <a:bodyPr/>
        <a:lstStyle/>
        <a:p>
          <a:endParaRPr lang="zh-TW" altLang="en-US"/>
        </a:p>
      </dgm:t>
    </dgm:pt>
    <dgm:pt modelId="{2233E28B-149B-478B-B7EB-EAFBFFEF6732}">
      <dgm:prSet phldrT="[文字]"/>
      <dgm:spPr/>
      <dgm:t>
        <a:bodyPr/>
        <a:lstStyle/>
        <a:p>
          <a:r>
            <a:rPr lang="zh-TW" altLang="en-US" dirty="0"/>
            <a:t>辦公室</a:t>
          </a:r>
        </a:p>
      </dgm:t>
    </dgm:pt>
    <dgm:pt modelId="{BCA4CC2B-B103-40A9-932C-76E2DB6598B2}" type="parTrans" cxnId="{B06390B6-EA4D-4216-A165-5D1635B8527D}">
      <dgm:prSet/>
      <dgm:spPr/>
      <dgm:t>
        <a:bodyPr/>
        <a:lstStyle/>
        <a:p>
          <a:endParaRPr lang="zh-TW" altLang="en-US"/>
        </a:p>
      </dgm:t>
    </dgm:pt>
    <dgm:pt modelId="{C8BCA024-F5EE-4AAB-9B87-1C4C53BBAC37}" type="sibTrans" cxnId="{B06390B6-EA4D-4216-A165-5D1635B8527D}">
      <dgm:prSet/>
      <dgm:spPr/>
      <dgm:t>
        <a:bodyPr/>
        <a:lstStyle/>
        <a:p>
          <a:endParaRPr lang="zh-TW" altLang="en-US"/>
        </a:p>
      </dgm:t>
    </dgm:pt>
    <dgm:pt modelId="{6B6BB202-8949-4921-9F99-95E46A8D8762}">
      <dgm:prSet phldrT="[文字]"/>
      <dgm:spPr/>
      <dgm:t>
        <a:bodyPr/>
        <a:lstStyle/>
        <a:p>
          <a:r>
            <a:rPr lang="zh-TW" altLang="en-US" dirty="0"/>
            <a:t>鼓勵成員</a:t>
          </a:r>
        </a:p>
      </dgm:t>
    </dgm:pt>
    <dgm:pt modelId="{B4C90C8C-C3F9-42A6-94B6-47F52EB87FCD}" type="parTrans" cxnId="{3E388CF5-F5D8-4479-B583-EAE2910FC1CA}">
      <dgm:prSet/>
      <dgm:spPr/>
      <dgm:t>
        <a:bodyPr/>
        <a:lstStyle/>
        <a:p>
          <a:endParaRPr lang="zh-TW" altLang="en-US"/>
        </a:p>
      </dgm:t>
    </dgm:pt>
    <dgm:pt modelId="{41FEBD6C-CAA1-47D4-9FBE-99F77966776F}" type="sibTrans" cxnId="{3E388CF5-F5D8-4479-B583-EAE2910FC1CA}">
      <dgm:prSet/>
      <dgm:spPr/>
      <dgm:t>
        <a:bodyPr/>
        <a:lstStyle/>
        <a:p>
          <a:endParaRPr lang="zh-TW" altLang="en-US"/>
        </a:p>
      </dgm:t>
    </dgm:pt>
    <dgm:pt modelId="{036CC48A-53FB-45B0-8969-85031AAB3245}">
      <dgm:prSet phldrT="[文字]"/>
      <dgm:spPr/>
      <dgm:t>
        <a:bodyPr/>
        <a:lstStyle/>
        <a:p>
          <a:r>
            <a:rPr lang="zh-TW" altLang="en-US" dirty="0"/>
            <a:t>發佈工作心情小語</a:t>
          </a:r>
        </a:p>
      </dgm:t>
    </dgm:pt>
    <dgm:pt modelId="{1418FC19-C960-4158-8502-D231542297C4}" type="parTrans" cxnId="{E7E1DD4D-A494-4FD5-B100-D4A6902DBF01}">
      <dgm:prSet/>
      <dgm:spPr/>
      <dgm:t>
        <a:bodyPr/>
        <a:lstStyle/>
        <a:p>
          <a:endParaRPr lang="zh-TW" altLang="en-US"/>
        </a:p>
      </dgm:t>
    </dgm:pt>
    <dgm:pt modelId="{31ADE556-A8A4-4E66-AE05-70963D996129}" type="sibTrans" cxnId="{E7E1DD4D-A494-4FD5-B100-D4A6902DBF01}">
      <dgm:prSet/>
      <dgm:spPr/>
      <dgm:t>
        <a:bodyPr/>
        <a:lstStyle/>
        <a:p>
          <a:endParaRPr lang="zh-TW" altLang="en-US"/>
        </a:p>
      </dgm:t>
    </dgm:pt>
    <dgm:pt modelId="{B8CB970C-6C2B-4ED6-9281-33A8358D9596}">
      <dgm:prSet phldrT="[文字]"/>
      <dgm:spPr/>
      <dgm:t>
        <a:bodyPr/>
        <a:lstStyle/>
        <a:p>
          <a:r>
            <a:rPr lang="zh-TW" altLang="en-US" dirty="0"/>
            <a:t>團長功能</a:t>
          </a:r>
        </a:p>
      </dgm:t>
    </dgm:pt>
    <dgm:pt modelId="{9DE707C8-B3B2-4495-BEFD-091DDF341D2E}" type="parTrans" cxnId="{15742E8C-B328-4D64-A7DA-5779B20B2DB2}">
      <dgm:prSet/>
      <dgm:spPr/>
      <dgm:t>
        <a:bodyPr/>
        <a:lstStyle/>
        <a:p>
          <a:endParaRPr lang="zh-TW" altLang="en-US"/>
        </a:p>
      </dgm:t>
    </dgm:pt>
    <dgm:pt modelId="{0788C162-D590-441C-8277-52C243671E55}" type="sibTrans" cxnId="{15742E8C-B328-4D64-A7DA-5779B20B2DB2}">
      <dgm:prSet/>
      <dgm:spPr/>
      <dgm:t>
        <a:bodyPr/>
        <a:lstStyle/>
        <a:p>
          <a:endParaRPr lang="zh-TW" altLang="en-US"/>
        </a:p>
      </dgm:t>
    </dgm:pt>
    <dgm:pt modelId="{BBC082E4-6AEE-4E86-B315-FF0741F03E4D}">
      <dgm:prSet phldrT="[文字]"/>
      <dgm:spPr/>
      <dgm:t>
        <a:bodyPr/>
        <a:lstStyle/>
        <a:p>
          <a:r>
            <a:rPr lang="zh-TW" altLang="en-US" dirty="0"/>
            <a:t>專案管理者功能</a:t>
          </a:r>
        </a:p>
      </dgm:t>
    </dgm:pt>
    <dgm:pt modelId="{194CF77E-4148-4BFB-A589-A6018467E093}" type="parTrans" cxnId="{79EFABB1-DABB-4978-81DA-9042397FABC1}">
      <dgm:prSet/>
      <dgm:spPr/>
      <dgm:t>
        <a:bodyPr/>
        <a:lstStyle/>
        <a:p>
          <a:endParaRPr lang="zh-TW" altLang="en-US"/>
        </a:p>
      </dgm:t>
    </dgm:pt>
    <dgm:pt modelId="{BD8E731C-5CCC-4F31-8A00-1B753233CE97}" type="sibTrans" cxnId="{79EFABB1-DABB-4978-81DA-9042397FABC1}">
      <dgm:prSet/>
      <dgm:spPr/>
      <dgm:t>
        <a:bodyPr/>
        <a:lstStyle/>
        <a:p>
          <a:endParaRPr lang="zh-TW" altLang="en-US"/>
        </a:p>
      </dgm:t>
    </dgm:pt>
    <dgm:pt modelId="{0ECF1F2D-B190-41FA-8D40-68842D6F6D2A}">
      <dgm:prSet phldrT="[文字]"/>
      <dgm:spPr/>
      <dgm:t>
        <a:bodyPr/>
        <a:lstStyle/>
        <a:p>
          <a:r>
            <a:rPr lang="zh-TW" altLang="en-US" dirty="0"/>
            <a:t>管理職位</a:t>
          </a:r>
        </a:p>
      </dgm:t>
    </dgm:pt>
    <dgm:pt modelId="{A97522B1-753C-4CD0-94B0-9CE13F5B8684}" type="parTrans" cxnId="{D4E971BD-8798-44B4-B020-2FC9AFE3A320}">
      <dgm:prSet/>
      <dgm:spPr/>
      <dgm:t>
        <a:bodyPr/>
        <a:lstStyle/>
        <a:p>
          <a:endParaRPr lang="zh-TW" altLang="en-US"/>
        </a:p>
      </dgm:t>
    </dgm:pt>
    <dgm:pt modelId="{7E183CA3-9E0B-4F97-A394-DD0CB81B764D}" type="sibTrans" cxnId="{D4E971BD-8798-44B4-B020-2FC9AFE3A320}">
      <dgm:prSet/>
      <dgm:spPr/>
      <dgm:t>
        <a:bodyPr/>
        <a:lstStyle/>
        <a:p>
          <a:endParaRPr lang="zh-TW" altLang="en-US"/>
        </a:p>
      </dgm:t>
    </dgm:pt>
    <dgm:pt modelId="{67F49BB4-F1CF-492A-BF87-09D8F63FB1E8}">
      <dgm:prSet phldrT="[文字]"/>
      <dgm:spPr/>
      <dgm:t>
        <a:bodyPr/>
        <a:lstStyle/>
        <a:p>
          <a:r>
            <a:rPr lang="zh-TW" altLang="en-US" dirty="0"/>
            <a:t>確認專案完成度</a:t>
          </a:r>
        </a:p>
      </dgm:t>
    </dgm:pt>
    <dgm:pt modelId="{45BC8ED7-F8DF-4C75-800D-C8B484040C3A}" type="parTrans" cxnId="{CF6F7754-6AEA-48B1-8E25-DC7C6F15412A}">
      <dgm:prSet/>
      <dgm:spPr/>
      <dgm:t>
        <a:bodyPr/>
        <a:lstStyle/>
        <a:p>
          <a:endParaRPr lang="zh-TW" altLang="en-US"/>
        </a:p>
      </dgm:t>
    </dgm:pt>
    <dgm:pt modelId="{730A94C2-3768-455C-BC44-26CF1FF2993E}" type="sibTrans" cxnId="{CF6F7754-6AEA-48B1-8E25-DC7C6F15412A}">
      <dgm:prSet/>
      <dgm:spPr/>
      <dgm:t>
        <a:bodyPr/>
        <a:lstStyle/>
        <a:p>
          <a:endParaRPr lang="zh-TW" altLang="en-US"/>
        </a:p>
      </dgm:t>
    </dgm:pt>
    <dgm:pt modelId="{B1AE4844-500E-4C04-8BE9-CAD0C3B5E8D8}">
      <dgm:prSet phldrT="[文字]"/>
      <dgm:spPr/>
      <dgm:t>
        <a:bodyPr/>
        <a:lstStyle/>
        <a:p>
          <a:r>
            <a:rPr lang="zh-TW" altLang="en-US" dirty="0"/>
            <a:t>指派工作</a:t>
          </a:r>
        </a:p>
      </dgm:t>
    </dgm:pt>
    <dgm:pt modelId="{E4186D4C-D5F5-4FDA-A37F-0F68E0619D7F}" type="parTrans" cxnId="{2040E3B6-8B12-4756-AADF-7F9DDB035589}">
      <dgm:prSet/>
      <dgm:spPr/>
      <dgm:t>
        <a:bodyPr/>
        <a:lstStyle/>
        <a:p>
          <a:endParaRPr lang="zh-TW" altLang="en-US"/>
        </a:p>
      </dgm:t>
    </dgm:pt>
    <dgm:pt modelId="{EAEEF4BB-7AF8-4540-ADC2-750553724655}" type="sibTrans" cxnId="{2040E3B6-8B12-4756-AADF-7F9DDB035589}">
      <dgm:prSet/>
      <dgm:spPr/>
      <dgm:t>
        <a:bodyPr/>
        <a:lstStyle/>
        <a:p>
          <a:endParaRPr lang="zh-TW" altLang="en-US"/>
        </a:p>
      </dgm:t>
    </dgm:pt>
    <dgm:pt modelId="{411A238F-1621-43C4-B762-164651018194}">
      <dgm:prSet phldrT="[文字]"/>
      <dgm:spPr/>
      <dgm:t>
        <a:bodyPr/>
        <a:lstStyle/>
        <a:p>
          <a:r>
            <a:rPr lang="zh-TW" altLang="en-US" dirty="0"/>
            <a:t>製作工作結構圖</a:t>
          </a:r>
        </a:p>
      </dgm:t>
    </dgm:pt>
    <dgm:pt modelId="{02A4F187-3F7B-4FFD-9645-E5A6F81B8900}" type="parTrans" cxnId="{3A718E39-8EAF-4482-8399-1698B0673F69}">
      <dgm:prSet/>
      <dgm:spPr/>
      <dgm:t>
        <a:bodyPr/>
        <a:lstStyle/>
        <a:p>
          <a:endParaRPr lang="zh-TW" altLang="en-US"/>
        </a:p>
      </dgm:t>
    </dgm:pt>
    <dgm:pt modelId="{0AEE6990-0F82-43AF-9F26-013BBE42E2B6}" type="sibTrans" cxnId="{3A718E39-8EAF-4482-8399-1698B0673F69}">
      <dgm:prSet/>
      <dgm:spPr/>
      <dgm:t>
        <a:bodyPr/>
        <a:lstStyle/>
        <a:p>
          <a:endParaRPr lang="zh-TW" altLang="en-US"/>
        </a:p>
      </dgm:t>
    </dgm:pt>
    <dgm:pt modelId="{1C23ECF9-A782-4600-AF5B-B0B42B374252}">
      <dgm:prSet phldrT="[文字]"/>
      <dgm:spPr/>
      <dgm:t>
        <a:bodyPr/>
        <a:lstStyle/>
        <a:p>
          <a:r>
            <a:rPr lang="zh-TW" altLang="en-US" dirty="0"/>
            <a:t>觀看分析服務</a:t>
          </a:r>
        </a:p>
      </dgm:t>
    </dgm:pt>
    <dgm:pt modelId="{69D0924D-9F83-4645-AF28-A2AF0A0020AE}" type="parTrans" cxnId="{C68903B3-F0FC-4DF1-A44F-67CEC8DEF64C}">
      <dgm:prSet/>
      <dgm:spPr/>
      <dgm:t>
        <a:bodyPr/>
        <a:lstStyle/>
        <a:p>
          <a:endParaRPr lang="zh-TW" altLang="en-US"/>
        </a:p>
      </dgm:t>
    </dgm:pt>
    <dgm:pt modelId="{BC760D53-95AD-4534-95FC-0631FB1CE6A8}" type="sibTrans" cxnId="{C68903B3-F0FC-4DF1-A44F-67CEC8DEF64C}">
      <dgm:prSet/>
      <dgm:spPr/>
      <dgm:t>
        <a:bodyPr/>
        <a:lstStyle/>
        <a:p>
          <a:endParaRPr lang="zh-TW" altLang="en-US"/>
        </a:p>
      </dgm:t>
    </dgm:pt>
    <dgm:pt modelId="{5C1A861D-6692-47A9-90BD-17C9455C7DF5}">
      <dgm:prSet phldrT="[文字]"/>
      <dgm:spPr/>
      <dgm:t>
        <a:bodyPr/>
        <a:lstStyle/>
        <a:p>
          <a:r>
            <a:rPr lang="zh-TW" altLang="en-US" dirty="0"/>
            <a:t>核准提交</a:t>
          </a:r>
        </a:p>
      </dgm:t>
    </dgm:pt>
    <dgm:pt modelId="{5F9B882A-A089-4DC3-95E6-FF623FD24A98}" type="parTrans" cxnId="{89975901-1DBD-4E60-A6F4-E33379C3545D}">
      <dgm:prSet/>
      <dgm:spPr/>
      <dgm:t>
        <a:bodyPr/>
        <a:lstStyle/>
        <a:p>
          <a:endParaRPr lang="zh-TW" altLang="en-US"/>
        </a:p>
      </dgm:t>
    </dgm:pt>
    <dgm:pt modelId="{FE18E0E5-32F6-4323-BB18-07F8D517A492}" type="sibTrans" cxnId="{89975901-1DBD-4E60-A6F4-E33379C3545D}">
      <dgm:prSet/>
      <dgm:spPr/>
      <dgm:t>
        <a:bodyPr/>
        <a:lstStyle/>
        <a:p>
          <a:endParaRPr lang="zh-TW" altLang="en-US"/>
        </a:p>
      </dgm:t>
    </dgm:pt>
    <dgm:pt modelId="{77E883FC-F143-433B-9E67-029DE8508987}">
      <dgm:prSet phldrT="[文字]"/>
      <dgm:spPr/>
      <dgm:t>
        <a:bodyPr/>
        <a:lstStyle/>
        <a:p>
          <a:r>
            <a:rPr lang="zh-TW" altLang="en-US" dirty="0"/>
            <a:t>管理成員</a:t>
          </a:r>
        </a:p>
      </dgm:t>
    </dgm:pt>
    <dgm:pt modelId="{4E01C3F2-97C0-42CD-84DB-D2FE386B8355}" type="parTrans" cxnId="{F157F92B-39EE-4B3C-8992-C60CFC7A9B66}">
      <dgm:prSet/>
      <dgm:spPr/>
      <dgm:t>
        <a:bodyPr/>
        <a:lstStyle/>
        <a:p>
          <a:endParaRPr lang="zh-TW" altLang="en-US"/>
        </a:p>
      </dgm:t>
    </dgm:pt>
    <dgm:pt modelId="{0494B40B-BAFA-454F-9FAB-C433DFAC0322}" type="sibTrans" cxnId="{F157F92B-39EE-4B3C-8992-C60CFC7A9B66}">
      <dgm:prSet/>
      <dgm:spPr/>
    </dgm:pt>
    <dgm:pt modelId="{0ABC6556-0B9F-4424-9C23-6555E62515BD}" type="pres">
      <dgm:prSet presAssocID="{B51D30BA-ADDA-4C5A-AA55-39FAF466B4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861492-1508-493D-BF04-0EFB072448D5}" type="pres">
      <dgm:prSet presAssocID="{2A4E97BC-6A0B-464F-A490-A06DF955130E}" presName="root1" presStyleCnt="0"/>
      <dgm:spPr/>
    </dgm:pt>
    <dgm:pt modelId="{95229F42-5CEE-4366-BF91-9FAE66B9EA39}" type="pres">
      <dgm:prSet presAssocID="{2A4E97BC-6A0B-464F-A490-A06DF955130E}" presName="LevelOneTextNode" presStyleLbl="node0" presStyleIdx="0" presStyleCnt="1">
        <dgm:presLayoutVars>
          <dgm:chPref val="3"/>
        </dgm:presLayoutVars>
      </dgm:prSet>
      <dgm:spPr/>
    </dgm:pt>
    <dgm:pt modelId="{47F55600-93B8-4A65-A096-FEF9A7BA5184}" type="pres">
      <dgm:prSet presAssocID="{2A4E97BC-6A0B-464F-A490-A06DF955130E}" presName="level2hierChild" presStyleCnt="0"/>
      <dgm:spPr/>
    </dgm:pt>
    <dgm:pt modelId="{CD4E0F81-8F12-4FC3-9588-B08C7B5E2287}" type="pres">
      <dgm:prSet presAssocID="{8B272D7C-40AB-48CD-8217-81E27A7FF435}" presName="conn2-1" presStyleLbl="parChTrans1D2" presStyleIdx="0" presStyleCnt="2"/>
      <dgm:spPr/>
    </dgm:pt>
    <dgm:pt modelId="{8B2CA12E-EFF6-4416-9CE3-59E95A83F706}" type="pres">
      <dgm:prSet presAssocID="{8B272D7C-40AB-48CD-8217-81E27A7FF435}" presName="connTx" presStyleLbl="parChTrans1D2" presStyleIdx="0" presStyleCnt="2"/>
      <dgm:spPr/>
    </dgm:pt>
    <dgm:pt modelId="{D43F7D5C-E8BD-41F8-8F65-8E8F2B03EB9E}" type="pres">
      <dgm:prSet presAssocID="{FED41D55-AC51-46EF-B5E3-7A2A8312CDF1}" presName="root2" presStyleCnt="0"/>
      <dgm:spPr/>
    </dgm:pt>
    <dgm:pt modelId="{39E9FE11-7A00-480E-BAC8-FD612FBB81B8}" type="pres">
      <dgm:prSet presAssocID="{FED41D55-AC51-46EF-B5E3-7A2A8312CDF1}" presName="LevelTwoTextNode" presStyleLbl="node2" presStyleIdx="0" presStyleCnt="2">
        <dgm:presLayoutVars>
          <dgm:chPref val="3"/>
        </dgm:presLayoutVars>
      </dgm:prSet>
      <dgm:spPr/>
    </dgm:pt>
    <dgm:pt modelId="{974E2098-FE92-4847-9050-B9F90B8A7FDB}" type="pres">
      <dgm:prSet presAssocID="{FED41D55-AC51-46EF-B5E3-7A2A8312CDF1}" presName="level3hierChild" presStyleCnt="0"/>
      <dgm:spPr/>
    </dgm:pt>
    <dgm:pt modelId="{1A790C6D-6CEE-4981-B198-3F09C812D8C1}" type="pres">
      <dgm:prSet presAssocID="{3A5F0732-85B3-49D0-B64C-E231BEBA0C89}" presName="conn2-1" presStyleLbl="parChTrans1D3" presStyleIdx="0" presStyleCnt="9"/>
      <dgm:spPr/>
    </dgm:pt>
    <dgm:pt modelId="{AF29F69D-1A61-4D6F-A1D0-1F625C9D375D}" type="pres">
      <dgm:prSet presAssocID="{3A5F0732-85B3-49D0-B64C-E231BEBA0C89}" presName="connTx" presStyleLbl="parChTrans1D3" presStyleIdx="0" presStyleCnt="9"/>
      <dgm:spPr/>
    </dgm:pt>
    <dgm:pt modelId="{A9323651-AEAC-4842-8DE0-C8DB48A3DA1F}" type="pres">
      <dgm:prSet presAssocID="{BBD10227-9146-4763-8D1B-4D48E1816208}" presName="root2" presStyleCnt="0"/>
      <dgm:spPr/>
    </dgm:pt>
    <dgm:pt modelId="{1AD2A45C-DBA5-4398-A64D-689B68365C9D}" type="pres">
      <dgm:prSet presAssocID="{BBD10227-9146-4763-8D1B-4D48E1816208}" presName="LevelTwoTextNode" presStyleLbl="node3" presStyleIdx="0" presStyleCnt="9">
        <dgm:presLayoutVars>
          <dgm:chPref val="3"/>
        </dgm:presLayoutVars>
      </dgm:prSet>
      <dgm:spPr/>
    </dgm:pt>
    <dgm:pt modelId="{DBD8CFA8-23D7-4CDC-AACF-AC20EFC2E5F3}" type="pres">
      <dgm:prSet presAssocID="{BBD10227-9146-4763-8D1B-4D48E1816208}" presName="level3hierChild" presStyleCnt="0"/>
      <dgm:spPr/>
    </dgm:pt>
    <dgm:pt modelId="{59D7007E-8C20-48E8-9857-337CCA91C275}" type="pres">
      <dgm:prSet presAssocID="{403A11FD-A7AA-491B-B177-44CD00E52DA1}" presName="conn2-1" presStyleLbl="parChTrans1D3" presStyleIdx="1" presStyleCnt="9"/>
      <dgm:spPr/>
    </dgm:pt>
    <dgm:pt modelId="{E3528425-DC1F-4E7F-81B3-62687A19EBE2}" type="pres">
      <dgm:prSet presAssocID="{403A11FD-A7AA-491B-B177-44CD00E52DA1}" presName="connTx" presStyleLbl="parChTrans1D3" presStyleIdx="1" presStyleCnt="9"/>
      <dgm:spPr/>
    </dgm:pt>
    <dgm:pt modelId="{2C48078E-01AB-4EB9-9ABE-853763E43B42}" type="pres">
      <dgm:prSet presAssocID="{50D81176-D462-44B2-AC31-447990CF3F28}" presName="root2" presStyleCnt="0"/>
      <dgm:spPr/>
    </dgm:pt>
    <dgm:pt modelId="{FBB5DD2F-3E07-4C5B-A211-627FB1AD03BF}" type="pres">
      <dgm:prSet presAssocID="{50D81176-D462-44B2-AC31-447990CF3F28}" presName="LevelTwoTextNode" presStyleLbl="node3" presStyleIdx="1" presStyleCnt="9">
        <dgm:presLayoutVars>
          <dgm:chPref val="3"/>
        </dgm:presLayoutVars>
      </dgm:prSet>
      <dgm:spPr/>
    </dgm:pt>
    <dgm:pt modelId="{AE1D8037-1CC4-4603-887F-3F4C50BD1835}" type="pres">
      <dgm:prSet presAssocID="{50D81176-D462-44B2-AC31-447990CF3F28}" presName="level3hierChild" presStyleCnt="0"/>
      <dgm:spPr/>
    </dgm:pt>
    <dgm:pt modelId="{71F48C4A-FCEA-407E-9D7E-A362FC5C2B8E}" type="pres">
      <dgm:prSet presAssocID="{1183B391-0B49-4AA8-845A-DA6AEAD3F68A}" presName="conn2-1" presStyleLbl="parChTrans1D4" presStyleIdx="0" presStyleCnt="16"/>
      <dgm:spPr/>
    </dgm:pt>
    <dgm:pt modelId="{02EA0018-90DB-4EF0-9C9D-E3BEF2D2369E}" type="pres">
      <dgm:prSet presAssocID="{1183B391-0B49-4AA8-845A-DA6AEAD3F68A}" presName="connTx" presStyleLbl="parChTrans1D4" presStyleIdx="0" presStyleCnt="16"/>
      <dgm:spPr/>
    </dgm:pt>
    <dgm:pt modelId="{16F9FC64-8253-4124-A6A5-83D7B120B0CF}" type="pres">
      <dgm:prSet presAssocID="{C28F05F5-C132-4753-8AB9-4836C7E95B1B}" presName="root2" presStyleCnt="0"/>
      <dgm:spPr/>
    </dgm:pt>
    <dgm:pt modelId="{ABA41F0F-858B-42B8-AAE0-382AD304F743}" type="pres">
      <dgm:prSet presAssocID="{C28F05F5-C132-4753-8AB9-4836C7E95B1B}" presName="LevelTwoTextNode" presStyleLbl="node4" presStyleIdx="0" presStyleCnt="16">
        <dgm:presLayoutVars>
          <dgm:chPref val="3"/>
        </dgm:presLayoutVars>
      </dgm:prSet>
      <dgm:spPr/>
    </dgm:pt>
    <dgm:pt modelId="{28E3B827-C179-442A-9B97-B8FA98947C6B}" type="pres">
      <dgm:prSet presAssocID="{C28F05F5-C132-4753-8AB9-4836C7E95B1B}" presName="level3hierChild" presStyleCnt="0"/>
      <dgm:spPr/>
    </dgm:pt>
    <dgm:pt modelId="{8EE160CF-ABAC-4F64-B058-43F0BB095176}" type="pres">
      <dgm:prSet presAssocID="{7A7FE86F-017A-4E8D-BCF8-F1310B79698A}" presName="conn2-1" presStyleLbl="parChTrans1D4" presStyleIdx="1" presStyleCnt="16"/>
      <dgm:spPr/>
    </dgm:pt>
    <dgm:pt modelId="{99EB364E-3E06-436B-9528-BD93DF9E4F8E}" type="pres">
      <dgm:prSet presAssocID="{7A7FE86F-017A-4E8D-BCF8-F1310B79698A}" presName="connTx" presStyleLbl="parChTrans1D4" presStyleIdx="1" presStyleCnt="16"/>
      <dgm:spPr/>
    </dgm:pt>
    <dgm:pt modelId="{7399BA0B-7070-4B69-87A3-4F0658DEBB34}" type="pres">
      <dgm:prSet presAssocID="{A95B3390-520A-405E-961A-F3B0726F226A}" presName="root2" presStyleCnt="0"/>
      <dgm:spPr/>
    </dgm:pt>
    <dgm:pt modelId="{A1ED0C7B-8AFC-43CC-801D-8540F49FCA2E}" type="pres">
      <dgm:prSet presAssocID="{A95B3390-520A-405E-961A-F3B0726F226A}" presName="LevelTwoTextNode" presStyleLbl="node4" presStyleIdx="1" presStyleCnt="16">
        <dgm:presLayoutVars>
          <dgm:chPref val="3"/>
        </dgm:presLayoutVars>
      </dgm:prSet>
      <dgm:spPr/>
    </dgm:pt>
    <dgm:pt modelId="{1F751847-ADFC-46C5-8598-A5FE91D7AA07}" type="pres">
      <dgm:prSet presAssocID="{A95B3390-520A-405E-961A-F3B0726F226A}" presName="level3hierChild" presStyleCnt="0"/>
      <dgm:spPr/>
    </dgm:pt>
    <dgm:pt modelId="{5B791081-0C63-458E-B618-C4998461AE4B}" type="pres">
      <dgm:prSet presAssocID="{C7248B78-2AB6-4F84-BD5A-0A9F5A90FD12}" presName="conn2-1" presStyleLbl="parChTrans1D3" presStyleIdx="2" presStyleCnt="9"/>
      <dgm:spPr/>
    </dgm:pt>
    <dgm:pt modelId="{D9F606E4-6348-4890-85EF-9CDB7C88405F}" type="pres">
      <dgm:prSet presAssocID="{C7248B78-2AB6-4F84-BD5A-0A9F5A90FD12}" presName="connTx" presStyleLbl="parChTrans1D3" presStyleIdx="2" presStyleCnt="9"/>
      <dgm:spPr/>
    </dgm:pt>
    <dgm:pt modelId="{73AC86C0-4959-4CD6-96D4-B91B5227C8C4}" type="pres">
      <dgm:prSet presAssocID="{FADC3DDB-3F67-46D1-A73E-F7B3652AB05F}" presName="root2" presStyleCnt="0"/>
      <dgm:spPr/>
    </dgm:pt>
    <dgm:pt modelId="{CCC78253-F61F-450D-895C-98F1518985DA}" type="pres">
      <dgm:prSet presAssocID="{FADC3DDB-3F67-46D1-A73E-F7B3652AB05F}" presName="LevelTwoTextNode" presStyleLbl="node3" presStyleIdx="2" presStyleCnt="9">
        <dgm:presLayoutVars>
          <dgm:chPref val="3"/>
        </dgm:presLayoutVars>
      </dgm:prSet>
      <dgm:spPr/>
    </dgm:pt>
    <dgm:pt modelId="{D1B21313-9DEE-4A7E-B399-0B5169252E42}" type="pres">
      <dgm:prSet presAssocID="{FADC3DDB-3F67-46D1-A73E-F7B3652AB05F}" presName="level3hierChild" presStyleCnt="0"/>
      <dgm:spPr/>
    </dgm:pt>
    <dgm:pt modelId="{DE0E1705-BE9E-4285-9655-024AD5773FA0}" type="pres">
      <dgm:prSet presAssocID="{C38811ED-94BC-4077-B8DC-817A8FCC37FE}" presName="conn2-1" presStyleLbl="parChTrans1D2" presStyleIdx="1" presStyleCnt="2"/>
      <dgm:spPr/>
    </dgm:pt>
    <dgm:pt modelId="{D79E2D0A-9AC7-4E51-BC49-1B1CB87558BB}" type="pres">
      <dgm:prSet presAssocID="{C38811ED-94BC-4077-B8DC-817A8FCC37FE}" presName="connTx" presStyleLbl="parChTrans1D2" presStyleIdx="1" presStyleCnt="2"/>
      <dgm:spPr/>
    </dgm:pt>
    <dgm:pt modelId="{6CCFEDC7-F566-4E00-91AC-C18022276992}" type="pres">
      <dgm:prSet presAssocID="{4666056C-1970-4165-AD66-F9E2A007D4D7}" presName="root2" presStyleCnt="0"/>
      <dgm:spPr/>
    </dgm:pt>
    <dgm:pt modelId="{9E06C7E2-C475-4DE4-81E1-29C9A97609B4}" type="pres">
      <dgm:prSet presAssocID="{4666056C-1970-4165-AD66-F9E2A007D4D7}" presName="LevelTwoTextNode" presStyleLbl="node2" presStyleIdx="1" presStyleCnt="2">
        <dgm:presLayoutVars>
          <dgm:chPref val="3"/>
        </dgm:presLayoutVars>
      </dgm:prSet>
      <dgm:spPr/>
    </dgm:pt>
    <dgm:pt modelId="{B28347EB-D815-4727-9BE9-EF71F2C93E0E}" type="pres">
      <dgm:prSet presAssocID="{4666056C-1970-4165-AD66-F9E2A007D4D7}" presName="level3hierChild" presStyleCnt="0"/>
      <dgm:spPr/>
    </dgm:pt>
    <dgm:pt modelId="{A57B0C49-DDE4-4E4D-A417-1268CF2E3B53}" type="pres">
      <dgm:prSet presAssocID="{81870040-217E-4132-93D7-6235DBA3E489}" presName="conn2-1" presStyleLbl="parChTrans1D3" presStyleIdx="3" presStyleCnt="9"/>
      <dgm:spPr/>
    </dgm:pt>
    <dgm:pt modelId="{03B2F996-3E24-4542-8CE1-4C71F790D9CF}" type="pres">
      <dgm:prSet presAssocID="{81870040-217E-4132-93D7-6235DBA3E489}" presName="connTx" presStyleLbl="parChTrans1D3" presStyleIdx="3" presStyleCnt="9"/>
      <dgm:spPr/>
    </dgm:pt>
    <dgm:pt modelId="{7598D6FA-36D9-407F-8283-024940F51BAE}" type="pres">
      <dgm:prSet presAssocID="{0DE52619-0682-48D8-9258-831CD54192C0}" presName="root2" presStyleCnt="0"/>
      <dgm:spPr/>
    </dgm:pt>
    <dgm:pt modelId="{1BA38DEF-DE83-4058-B87D-31E4F166E293}" type="pres">
      <dgm:prSet presAssocID="{0DE52619-0682-48D8-9258-831CD54192C0}" presName="LevelTwoTextNode" presStyleLbl="node3" presStyleIdx="3" presStyleCnt="9">
        <dgm:presLayoutVars>
          <dgm:chPref val="3"/>
        </dgm:presLayoutVars>
      </dgm:prSet>
      <dgm:spPr/>
    </dgm:pt>
    <dgm:pt modelId="{2709A64B-8859-43BF-AEA4-1BE9674E42D8}" type="pres">
      <dgm:prSet presAssocID="{0DE52619-0682-48D8-9258-831CD54192C0}" presName="level3hierChild" presStyleCnt="0"/>
      <dgm:spPr/>
    </dgm:pt>
    <dgm:pt modelId="{F86B42CC-7D31-41D4-BBF8-239C496E1337}" type="pres">
      <dgm:prSet presAssocID="{37EE9CC3-403C-40D2-8B45-BC4D4D0D2898}" presName="conn2-1" presStyleLbl="parChTrans1D4" presStyleIdx="2" presStyleCnt="16"/>
      <dgm:spPr/>
    </dgm:pt>
    <dgm:pt modelId="{B0C3AA9B-EAAA-4113-90AE-0256FE2D1BFD}" type="pres">
      <dgm:prSet presAssocID="{37EE9CC3-403C-40D2-8B45-BC4D4D0D2898}" presName="connTx" presStyleLbl="parChTrans1D4" presStyleIdx="2" presStyleCnt="16"/>
      <dgm:spPr/>
    </dgm:pt>
    <dgm:pt modelId="{E1ACFC22-9208-49D6-9A19-8820FAE98779}" type="pres">
      <dgm:prSet presAssocID="{9372AD80-364B-4369-9146-8F1AF04E4FF2}" presName="root2" presStyleCnt="0"/>
      <dgm:spPr/>
    </dgm:pt>
    <dgm:pt modelId="{DC541CAA-425F-49A5-9AA1-864ADA9BFA43}" type="pres">
      <dgm:prSet presAssocID="{9372AD80-364B-4369-9146-8F1AF04E4FF2}" presName="LevelTwoTextNode" presStyleLbl="node4" presStyleIdx="2" presStyleCnt="16">
        <dgm:presLayoutVars>
          <dgm:chPref val="3"/>
        </dgm:presLayoutVars>
      </dgm:prSet>
      <dgm:spPr/>
    </dgm:pt>
    <dgm:pt modelId="{ABDA49A5-2358-4FF9-908A-3B8F7DE12C6A}" type="pres">
      <dgm:prSet presAssocID="{9372AD80-364B-4369-9146-8F1AF04E4FF2}" presName="level3hierChild" presStyleCnt="0"/>
      <dgm:spPr/>
    </dgm:pt>
    <dgm:pt modelId="{64AE2E62-CC70-486F-8C81-6684BBE2CEE0}" type="pres">
      <dgm:prSet presAssocID="{53E0730C-89F3-4C4F-A6D9-807833C8E195}" presName="conn2-1" presStyleLbl="parChTrans1D4" presStyleIdx="3" presStyleCnt="16"/>
      <dgm:spPr/>
    </dgm:pt>
    <dgm:pt modelId="{C4FED01E-1531-40A6-BF97-8E3854E74EBA}" type="pres">
      <dgm:prSet presAssocID="{53E0730C-89F3-4C4F-A6D9-807833C8E195}" presName="connTx" presStyleLbl="parChTrans1D4" presStyleIdx="3" presStyleCnt="16"/>
      <dgm:spPr/>
    </dgm:pt>
    <dgm:pt modelId="{47CB7E73-D8ED-45AC-989C-BA00A16B8B6E}" type="pres">
      <dgm:prSet presAssocID="{99A4A155-022D-41BC-BFBB-C7422C2A5C24}" presName="root2" presStyleCnt="0"/>
      <dgm:spPr/>
    </dgm:pt>
    <dgm:pt modelId="{E74359B4-C9EA-425C-803E-88C5D10EF9DD}" type="pres">
      <dgm:prSet presAssocID="{99A4A155-022D-41BC-BFBB-C7422C2A5C24}" presName="LevelTwoTextNode" presStyleLbl="node4" presStyleIdx="3" presStyleCnt="16">
        <dgm:presLayoutVars>
          <dgm:chPref val="3"/>
        </dgm:presLayoutVars>
      </dgm:prSet>
      <dgm:spPr/>
    </dgm:pt>
    <dgm:pt modelId="{260B8F5D-2564-4DEC-964A-03C2ABBB8711}" type="pres">
      <dgm:prSet presAssocID="{99A4A155-022D-41BC-BFBB-C7422C2A5C24}" presName="level3hierChild" presStyleCnt="0"/>
      <dgm:spPr/>
    </dgm:pt>
    <dgm:pt modelId="{E9631DE6-C718-4442-9FC5-A466BAC8406E}" type="pres">
      <dgm:prSet presAssocID="{257D2CA3-8150-4CBA-9FA9-F5D2C3A87CA6}" presName="conn2-1" presStyleLbl="parChTrans1D3" presStyleIdx="4" presStyleCnt="9"/>
      <dgm:spPr/>
    </dgm:pt>
    <dgm:pt modelId="{0DABE335-38D9-459C-ABA5-6CA40D2BB728}" type="pres">
      <dgm:prSet presAssocID="{257D2CA3-8150-4CBA-9FA9-F5D2C3A87CA6}" presName="connTx" presStyleLbl="parChTrans1D3" presStyleIdx="4" presStyleCnt="9"/>
      <dgm:spPr/>
    </dgm:pt>
    <dgm:pt modelId="{2B5FEA7A-07EB-4C74-A91D-F32F8F6C213B}" type="pres">
      <dgm:prSet presAssocID="{4565CF40-3D3E-459D-B6A8-F1428A6BA9C8}" presName="root2" presStyleCnt="0"/>
      <dgm:spPr/>
    </dgm:pt>
    <dgm:pt modelId="{51F55158-F3D8-4E4B-88BB-562970C2DACE}" type="pres">
      <dgm:prSet presAssocID="{4565CF40-3D3E-459D-B6A8-F1428A6BA9C8}" presName="LevelTwoTextNode" presStyleLbl="node3" presStyleIdx="4" presStyleCnt="9">
        <dgm:presLayoutVars>
          <dgm:chPref val="3"/>
        </dgm:presLayoutVars>
      </dgm:prSet>
      <dgm:spPr/>
    </dgm:pt>
    <dgm:pt modelId="{3463F3B3-F793-435F-8839-6A969B5F35F4}" type="pres">
      <dgm:prSet presAssocID="{4565CF40-3D3E-459D-B6A8-F1428A6BA9C8}" presName="level3hierChild" presStyleCnt="0"/>
      <dgm:spPr/>
    </dgm:pt>
    <dgm:pt modelId="{DA3711A9-9407-4E55-A31B-09FE84572726}" type="pres">
      <dgm:prSet presAssocID="{6DFB0588-E1DB-442A-9EA0-04D9E631D7D4}" presName="conn2-1" presStyleLbl="parChTrans1D4" presStyleIdx="4" presStyleCnt="16"/>
      <dgm:spPr/>
    </dgm:pt>
    <dgm:pt modelId="{BB773F7D-894A-469B-A6C3-A14552C5F967}" type="pres">
      <dgm:prSet presAssocID="{6DFB0588-E1DB-442A-9EA0-04D9E631D7D4}" presName="connTx" presStyleLbl="parChTrans1D4" presStyleIdx="4" presStyleCnt="16"/>
      <dgm:spPr/>
    </dgm:pt>
    <dgm:pt modelId="{E55D7BEC-B50A-4121-9755-C1D4EEA0C728}" type="pres">
      <dgm:prSet presAssocID="{5B679865-C419-4CEF-A4FB-92D9B55B936C}" presName="root2" presStyleCnt="0"/>
      <dgm:spPr/>
    </dgm:pt>
    <dgm:pt modelId="{00679F74-6F0C-4BF2-9AEB-5357D08C5BF2}" type="pres">
      <dgm:prSet presAssocID="{5B679865-C419-4CEF-A4FB-92D9B55B936C}" presName="LevelTwoTextNode" presStyleLbl="node4" presStyleIdx="4" presStyleCnt="16">
        <dgm:presLayoutVars>
          <dgm:chPref val="3"/>
        </dgm:presLayoutVars>
      </dgm:prSet>
      <dgm:spPr/>
    </dgm:pt>
    <dgm:pt modelId="{B703939A-7CA5-4848-AE69-FC8ADA317BE0}" type="pres">
      <dgm:prSet presAssocID="{5B679865-C419-4CEF-A4FB-92D9B55B936C}" presName="level3hierChild" presStyleCnt="0"/>
      <dgm:spPr/>
    </dgm:pt>
    <dgm:pt modelId="{3E2C56E5-80FD-4858-B470-DE050C02776E}" type="pres">
      <dgm:prSet presAssocID="{2FDC323A-2EE2-429E-AF14-60D614A96DF9}" presName="conn2-1" presStyleLbl="parChTrans1D4" presStyleIdx="5" presStyleCnt="16"/>
      <dgm:spPr/>
    </dgm:pt>
    <dgm:pt modelId="{DB7F697D-7A2D-4794-9A6E-826C04FA9101}" type="pres">
      <dgm:prSet presAssocID="{2FDC323A-2EE2-429E-AF14-60D614A96DF9}" presName="connTx" presStyleLbl="parChTrans1D4" presStyleIdx="5" presStyleCnt="16"/>
      <dgm:spPr/>
    </dgm:pt>
    <dgm:pt modelId="{50E7E197-C298-4844-AA4C-2D73ED8A2869}" type="pres">
      <dgm:prSet presAssocID="{D501B968-51F2-47D0-9172-E443E643BD1B}" presName="root2" presStyleCnt="0"/>
      <dgm:spPr/>
    </dgm:pt>
    <dgm:pt modelId="{7AE1BFD2-6DD4-46E3-B638-DDAD0488D5F6}" type="pres">
      <dgm:prSet presAssocID="{D501B968-51F2-47D0-9172-E443E643BD1B}" presName="LevelTwoTextNode" presStyleLbl="node4" presStyleIdx="5" presStyleCnt="16">
        <dgm:presLayoutVars>
          <dgm:chPref val="3"/>
        </dgm:presLayoutVars>
      </dgm:prSet>
      <dgm:spPr/>
    </dgm:pt>
    <dgm:pt modelId="{6E8A7736-CB04-486D-9618-70B7911A8D2C}" type="pres">
      <dgm:prSet presAssocID="{D501B968-51F2-47D0-9172-E443E643BD1B}" presName="level3hierChild" presStyleCnt="0"/>
      <dgm:spPr/>
    </dgm:pt>
    <dgm:pt modelId="{DB6AA58A-4260-4890-9A31-4B2C136F2B1F}" type="pres">
      <dgm:prSet presAssocID="{5F9B882A-A089-4DC3-95E6-FF623FD24A98}" presName="conn2-1" presStyleLbl="parChTrans1D4" presStyleIdx="6" presStyleCnt="16"/>
      <dgm:spPr/>
    </dgm:pt>
    <dgm:pt modelId="{4DB25BEC-8EF8-47DF-BBD4-CFDF2D5800EF}" type="pres">
      <dgm:prSet presAssocID="{5F9B882A-A089-4DC3-95E6-FF623FD24A98}" presName="connTx" presStyleLbl="parChTrans1D4" presStyleIdx="6" presStyleCnt="16"/>
      <dgm:spPr/>
    </dgm:pt>
    <dgm:pt modelId="{CA3B3820-C39D-463E-9A92-51B113025CBE}" type="pres">
      <dgm:prSet presAssocID="{5C1A861D-6692-47A9-90BD-17C9455C7DF5}" presName="root2" presStyleCnt="0"/>
      <dgm:spPr/>
    </dgm:pt>
    <dgm:pt modelId="{2C2BAC18-7D6B-4F0B-83C0-ABE8E3C1DBEF}" type="pres">
      <dgm:prSet presAssocID="{5C1A861D-6692-47A9-90BD-17C9455C7DF5}" presName="LevelTwoTextNode" presStyleLbl="node4" presStyleIdx="6" presStyleCnt="16">
        <dgm:presLayoutVars>
          <dgm:chPref val="3"/>
        </dgm:presLayoutVars>
      </dgm:prSet>
      <dgm:spPr/>
    </dgm:pt>
    <dgm:pt modelId="{E01C9832-82D1-4EF4-AFAA-4821BCF71254}" type="pres">
      <dgm:prSet presAssocID="{5C1A861D-6692-47A9-90BD-17C9455C7DF5}" presName="level3hierChild" presStyleCnt="0"/>
      <dgm:spPr/>
    </dgm:pt>
    <dgm:pt modelId="{E8C293CB-36E2-4BE4-A12A-4EC65A5D1802}" type="pres">
      <dgm:prSet presAssocID="{8EB36AE3-56B4-4B43-85F9-09EC097BEFF0}" presName="conn2-1" presStyleLbl="parChTrans1D3" presStyleIdx="5" presStyleCnt="9"/>
      <dgm:spPr/>
    </dgm:pt>
    <dgm:pt modelId="{B2B8E393-99A1-4028-B2F4-6B213D3161F8}" type="pres">
      <dgm:prSet presAssocID="{8EB36AE3-56B4-4B43-85F9-09EC097BEFF0}" presName="connTx" presStyleLbl="parChTrans1D3" presStyleIdx="5" presStyleCnt="9"/>
      <dgm:spPr/>
    </dgm:pt>
    <dgm:pt modelId="{A9B2D026-8844-4B6C-80DC-488543C8248B}" type="pres">
      <dgm:prSet presAssocID="{6186CCC4-8807-451C-B26E-54341A8730B7}" presName="root2" presStyleCnt="0"/>
      <dgm:spPr/>
    </dgm:pt>
    <dgm:pt modelId="{B5E16165-8309-4FF0-92E0-C099041AE104}" type="pres">
      <dgm:prSet presAssocID="{6186CCC4-8807-451C-B26E-54341A8730B7}" presName="LevelTwoTextNode" presStyleLbl="node3" presStyleIdx="5" presStyleCnt="9">
        <dgm:presLayoutVars>
          <dgm:chPref val="3"/>
        </dgm:presLayoutVars>
      </dgm:prSet>
      <dgm:spPr/>
    </dgm:pt>
    <dgm:pt modelId="{E21E051F-C64E-4AF5-8D2B-ACA3A271F7EF}" type="pres">
      <dgm:prSet presAssocID="{6186CCC4-8807-451C-B26E-54341A8730B7}" presName="level3hierChild" presStyleCnt="0"/>
      <dgm:spPr/>
    </dgm:pt>
    <dgm:pt modelId="{0F1007C8-CB5D-4E1A-B573-B80A9CB07A3A}" type="pres">
      <dgm:prSet presAssocID="{E3C6899B-0C20-4872-9332-75767B282F7A}" presName="conn2-1" presStyleLbl="parChTrans1D3" presStyleIdx="6" presStyleCnt="9"/>
      <dgm:spPr/>
    </dgm:pt>
    <dgm:pt modelId="{0722B763-F223-48A8-A91A-2CD0E0139ACA}" type="pres">
      <dgm:prSet presAssocID="{E3C6899B-0C20-4872-9332-75767B282F7A}" presName="connTx" presStyleLbl="parChTrans1D3" presStyleIdx="6" presStyleCnt="9"/>
      <dgm:spPr/>
    </dgm:pt>
    <dgm:pt modelId="{016E601E-DD37-4315-9FA5-FB1C6D7AF942}" type="pres">
      <dgm:prSet presAssocID="{2FBB5ADE-77A9-4F2B-A9C4-F699CE2BAAAB}" presName="root2" presStyleCnt="0"/>
      <dgm:spPr/>
    </dgm:pt>
    <dgm:pt modelId="{914D4BC4-E22E-41B8-B439-29912C04DB22}" type="pres">
      <dgm:prSet presAssocID="{2FBB5ADE-77A9-4F2B-A9C4-F699CE2BAAAB}" presName="LevelTwoTextNode" presStyleLbl="node3" presStyleIdx="6" presStyleCnt="9">
        <dgm:presLayoutVars>
          <dgm:chPref val="3"/>
        </dgm:presLayoutVars>
      </dgm:prSet>
      <dgm:spPr/>
    </dgm:pt>
    <dgm:pt modelId="{09FBB5A1-EA67-47A1-87A6-495524D1E00F}" type="pres">
      <dgm:prSet presAssocID="{2FBB5ADE-77A9-4F2B-A9C4-F699CE2BAAAB}" presName="level3hierChild" presStyleCnt="0"/>
      <dgm:spPr/>
    </dgm:pt>
    <dgm:pt modelId="{E98E052D-CB18-4726-8D64-E6FD584B2E3E}" type="pres">
      <dgm:prSet presAssocID="{B4C90C8C-C3F9-42A6-94B6-47F52EB87FCD}" presName="conn2-1" presStyleLbl="parChTrans1D4" presStyleIdx="7" presStyleCnt="16"/>
      <dgm:spPr/>
    </dgm:pt>
    <dgm:pt modelId="{6CD6FFA1-85EB-4C4F-A930-81287FA5CE59}" type="pres">
      <dgm:prSet presAssocID="{B4C90C8C-C3F9-42A6-94B6-47F52EB87FCD}" presName="connTx" presStyleLbl="parChTrans1D4" presStyleIdx="7" presStyleCnt="16"/>
      <dgm:spPr/>
    </dgm:pt>
    <dgm:pt modelId="{E3F28588-314E-4686-BDE0-4C09794211C6}" type="pres">
      <dgm:prSet presAssocID="{6B6BB202-8949-4921-9F99-95E46A8D8762}" presName="root2" presStyleCnt="0"/>
      <dgm:spPr/>
    </dgm:pt>
    <dgm:pt modelId="{38F0CF07-998C-416F-93BD-4D2EE8961EAB}" type="pres">
      <dgm:prSet presAssocID="{6B6BB202-8949-4921-9F99-95E46A8D8762}" presName="LevelTwoTextNode" presStyleLbl="node4" presStyleIdx="7" presStyleCnt="16">
        <dgm:presLayoutVars>
          <dgm:chPref val="3"/>
        </dgm:presLayoutVars>
      </dgm:prSet>
      <dgm:spPr/>
    </dgm:pt>
    <dgm:pt modelId="{0F9FCC82-6DA0-4A3C-AC27-91EB0DB6B2D1}" type="pres">
      <dgm:prSet presAssocID="{6B6BB202-8949-4921-9F99-95E46A8D8762}" presName="level3hierChild" presStyleCnt="0"/>
      <dgm:spPr/>
    </dgm:pt>
    <dgm:pt modelId="{63C178CC-5961-4F22-9636-719F5AFEA3FF}" type="pres">
      <dgm:prSet presAssocID="{1418FC19-C960-4158-8502-D231542297C4}" presName="conn2-1" presStyleLbl="parChTrans1D4" presStyleIdx="8" presStyleCnt="16"/>
      <dgm:spPr/>
    </dgm:pt>
    <dgm:pt modelId="{A1DF8C04-AC34-43A0-842D-40420156A0E4}" type="pres">
      <dgm:prSet presAssocID="{1418FC19-C960-4158-8502-D231542297C4}" presName="connTx" presStyleLbl="parChTrans1D4" presStyleIdx="8" presStyleCnt="16"/>
      <dgm:spPr/>
    </dgm:pt>
    <dgm:pt modelId="{729315D3-1123-45F1-8155-72B7F3DF85F9}" type="pres">
      <dgm:prSet presAssocID="{036CC48A-53FB-45B0-8969-85031AAB3245}" presName="root2" presStyleCnt="0"/>
      <dgm:spPr/>
    </dgm:pt>
    <dgm:pt modelId="{637C2F15-9781-4B70-A886-83C7F27C51D0}" type="pres">
      <dgm:prSet presAssocID="{036CC48A-53FB-45B0-8969-85031AAB3245}" presName="LevelTwoTextNode" presStyleLbl="node4" presStyleIdx="8" presStyleCnt="16" custScaleX="139219">
        <dgm:presLayoutVars>
          <dgm:chPref val="3"/>
        </dgm:presLayoutVars>
      </dgm:prSet>
      <dgm:spPr/>
    </dgm:pt>
    <dgm:pt modelId="{43B49490-BD47-47D1-B1F5-5310BF990B42}" type="pres">
      <dgm:prSet presAssocID="{036CC48A-53FB-45B0-8969-85031AAB3245}" presName="level3hierChild" presStyleCnt="0"/>
      <dgm:spPr/>
    </dgm:pt>
    <dgm:pt modelId="{C68C323D-D911-4D6B-9442-B6FAB08339A6}" type="pres">
      <dgm:prSet presAssocID="{BCA4CC2B-B103-40A9-932C-76E2DB6598B2}" presName="conn2-1" presStyleLbl="parChTrans1D3" presStyleIdx="7" presStyleCnt="9"/>
      <dgm:spPr/>
    </dgm:pt>
    <dgm:pt modelId="{AC86E341-0095-491D-8FB8-BCF7888744F4}" type="pres">
      <dgm:prSet presAssocID="{BCA4CC2B-B103-40A9-932C-76E2DB6598B2}" presName="connTx" presStyleLbl="parChTrans1D3" presStyleIdx="7" presStyleCnt="9"/>
      <dgm:spPr/>
    </dgm:pt>
    <dgm:pt modelId="{EC68C2BC-21B8-4B71-8ACE-8EBC0D6B57E3}" type="pres">
      <dgm:prSet presAssocID="{2233E28B-149B-478B-B7EB-EAFBFFEF6732}" presName="root2" presStyleCnt="0"/>
      <dgm:spPr/>
    </dgm:pt>
    <dgm:pt modelId="{32831E42-4720-4B90-BBA2-CD38256D4D12}" type="pres">
      <dgm:prSet presAssocID="{2233E28B-149B-478B-B7EB-EAFBFFEF6732}" presName="LevelTwoTextNode" presStyleLbl="node3" presStyleIdx="7" presStyleCnt="9">
        <dgm:presLayoutVars>
          <dgm:chPref val="3"/>
        </dgm:presLayoutVars>
      </dgm:prSet>
      <dgm:spPr/>
    </dgm:pt>
    <dgm:pt modelId="{E6052158-BB06-43EF-9569-877F3A98EB0D}" type="pres">
      <dgm:prSet presAssocID="{2233E28B-149B-478B-B7EB-EAFBFFEF6732}" presName="level3hierChild" presStyleCnt="0"/>
      <dgm:spPr/>
    </dgm:pt>
    <dgm:pt modelId="{53C07185-0928-4EDB-8A36-4E75F7EA19B6}" type="pres">
      <dgm:prSet presAssocID="{9DE707C8-B3B2-4495-BEFD-091DDF341D2E}" presName="conn2-1" presStyleLbl="parChTrans1D4" presStyleIdx="9" presStyleCnt="16"/>
      <dgm:spPr/>
    </dgm:pt>
    <dgm:pt modelId="{60317619-063F-41DC-80E3-2C24B9ECF40C}" type="pres">
      <dgm:prSet presAssocID="{9DE707C8-B3B2-4495-BEFD-091DDF341D2E}" presName="connTx" presStyleLbl="parChTrans1D4" presStyleIdx="9" presStyleCnt="16"/>
      <dgm:spPr/>
    </dgm:pt>
    <dgm:pt modelId="{C670CF45-5F2B-40AA-8C85-519472DE2DE1}" type="pres">
      <dgm:prSet presAssocID="{B8CB970C-6C2B-4ED6-9281-33A8358D9596}" presName="root2" presStyleCnt="0"/>
      <dgm:spPr/>
    </dgm:pt>
    <dgm:pt modelId="{8F981065-6BB6-42C1-BA78-21D34B3BB4EA}" type="pres">
      <dgm:prSet presAssocID="{B8CB970C-6C2B-4ED6-9281-33A8358D9596}" presName="LevelTwoTextNode" presStyleLbl="node4" presStyleIdx="9" presStyleCnt="16">
        <dgm:presLayoutVars>
          <dgm:chPref val="3"/>
        </dgm:presLayoutVars>
      </dgm:prSet>
      <dgm:spPr/>
    </dgm:pt>
    <dgm:pt modelId="{F0D3C53C-D062-4CED-9542-C0846FBF8207}" type="pres">
      <dgm:prSet presAssocID="{B8CB970C-6C2B-4ED6-9281-33A8358D9596}" presName="level3hierChild" presStyleCnt="0"/>
      <dgm:spPr/>
    </dgm:pt>
    <dgm:pt modelId="{9FB85DD3-136C-486C-851E-6F9EF81CC184}" type="pres">
      <dgm:prSet presAssocID="{4E01C3F2-97C0-42CD-84DB-D2FE386B8355}" presName="conn2-1" presStyleLbl="parChTrans1D4" presStyleIdx="10" presStyleCnt="16"/>
      <dgm:spPr/>
    </dgm:pt>
    <dgm:pt modelId="{3A00ADCE-157A-46D5-8D20-56422B3B03F6}" type="pres">
      <dgm:prSet presAssocID="{4E01C3F2-97C0-42CD-84DB-D2FE386B8355}" presName="connTx" presStyleLbl="parChTrans1D4" presStyleIdx="10" presStyleCnt="16"/>
      <dgm:spPr/>
    </dgm:pt>
    <dgm:pt modelId="{121328BC-0FF4-414E-9913-0C38D1209949}" type="pres">
      <dgm:prSet presAssocID="{77E883FC-F143-433B-9E67-029DE8508987}" presName="root2" presStyleCnt="0"/>
      <dgm:spPr/>
    </dgm:pt>
    <dgm:pt modelId="{E07A3950-BC96-4BAB-AE63-3E177637963F}" type="pres">
      <dgm:prSet presAssocID="{77E883FC-F143-433B-9E67-029DE8508987}" presName="LevelTwoTextNode" presStyleLbl="node4" presStyleIdx="10" presStyleCnt="16">
        <dgm:presLayoutVars>
          <dgm:chPref val="3"/>
        </dgm:presLayoutVars>
      </dgm:prSet>
      <dgm:spPr/>
    </dgm:pt>
    <dgm:pt modelId="{C1E46EDF-8744-4163-9831-80DF37DC9E09}" type="pres">
      <dgm:prSet presAssocID="{77E883FC-F143-433B-9E67-029DE8508987}" presName="level3hierChild" presStyleCnt="0"/>
      <dgm:spPr/>
    </dgm:pt>
    <dgm:pt modelId="{96E8EC09-84E3-4260-84C9-FEDEE1CFFA56}" type="pres">
      <dgm:prSet presAssocID="{A97522B1-753C-4CD0-94B0-9CE13F5B8684}" presName="conn2-1" presStyleLbl="parChTrans1D4" presStyleIdx="11" presStyleCnt="16"/>
      <dgm:spPr/>
    </dgm:pt>
    <dgm:pt modelId="{2C59EA02-66A6-4CB5-9A87-4F20EEB44E11}" type="pres">
      <dgm:prSet presAssocID="{A97522B1-753C-4CD0-94B0-9CE13F5B8684}" presName="connTx" presStyleLbl="parChTrans1D4" presStyleIdx="11" presStyleCnt="16"/>
      <dgm:spPr/>
    </dgm:pt>
    <dgm:pt modelId="{EB305963-B38B-4A34-A9E7-9B5195CE2945}" type="pres">
      <dgm:prSet presAssocID="{0ECF1F2D-B190-41FA-8D40-68842D6F6D2A}" presName="root2" presStyleCnt="0"/>
      <dgm:spPr/>
    </dgm:pt>
    <dgm:pt modelId="{01D232FC-392C-430F-AEB9-90B2F49D30E1}" type="pres">
      <dgm:prSet presAssocID="{0ECF1F2D-B190-41FA-8D40-68842D6F6D2A}" presName="LevelTwoTextNode" presStyleLbl="node4" presStyleIdx="11" presStyleCnt="16">
        <dgm:presLayoutVars>
          <dgm:chPref val="3"/>
        </dgm:presLayoutVars>
      </dgm:prSet>
      <dgm:spPr/>
    </dgm:pt>
    <dgm:pt modelId="{15E32830-3EFD-47A6-86C8-2067130AEA4A}" type="pres">
      <dgm:prSet presAssocID="{0ECF1F2D-B190-41FA-8D40-68842D6F6D2A}" presName="level3hierChild" presStyleCnt="0"/>
      <dgm:spPr/>
    </dgm:pt>
    <dgm:pt modelId="{C17DDAB4-F55C-471D-A2DB-570D79ABB0CA}" type="pres">
      <dgm:prSet presAssocID="{45BC8ED7-F8DF-4C75-800D-C8B484040C3A}" presName="conn2-1" presStyleLbl="parChTrans1D4" presStyleIdx="12" presStyleCnt="16"/>
      <dgm:spPr/>
    </dgm:pt>
    <dgm:pt modelId="{7786A145-02E6-49A7-8573-64DD866913D7}" type="pres">
      <dgm:prSet presAssocID="{45BC8ED7-F8DF-4C75-800D-C8B484040C3A}" presName="connTx" presStyleLbl="parChTrans1D4" presStyleIdx="12" presStyleCnt="16"/>
      <dgm:spPr/>
    </dgm:pt>
    <dgm:pt modelId="{A45A9A08-9B49-40DB-BEA5-E217EAA077B5}" type="pres">
      <dgm:prSet presAssocID="{67F49BB4-F1CF-492A-BF87-09D8F63FB1E8}" presName="root2" presStyleCnt="0"/>
      <dgm:spPr/>
    </dgm:pt>
    <dgm:pt modelId="{4EECB488-8798-4766-BC50-D04AB3F4E3A5}" type="pres">
      <dgm:prSet presAssocID="{67F49BB4-F1CF-492A-BF87-09D8F63FB1E8}" presName="LevelTwoTextNode" presStyleLbl="node4" presStyleIdx="12" presStyleCnt="16">
        <dgm:presLayoutVars>
          <dgm:chPref val="3"/>
        </dgm:presLayoutVars>
      </dgm:prSet>
      <dgm:spPr/>
    </dgm:pt>
    <dgm:pt modelId="{B23A8698-5410-4CB5-87DD-30AC8F8FE281}" type="pres">
      <dgm:prSet presAssocID="{67F49BB4-F1CF-492A-BF87-09D8F63FB1E8}" presName="level3hierChild" presStyleCnt="0"/>
      <dgm:spPr/>
    </dgm:pt>
    <dgm:pt modelId="{FE443595-C12B-43DC-8B6A-18B770D250DB}" type="pres">
      <dgm:prSet presAssocID="{194CF77E-4148-4BFB-A589-A6018467E093}" presName="conn2-1" presStyleLbl="parChTrans1D4" presStyleIdx="13" presStyleCnt="16"/>
      <dgm:spPr/>
    </dgm:pt>
    <dgm:pt modelId="{90D35536-2513-46AC-9BC6-7A4EB3A68F9D}" type="pres">
      <dgm:prSet presAssocID="{194CF77E-4148-4BFB-A589-A6018467E093}" presName="connTx" presStyleLbl="parChTrans1D4" presStyleIdx="13" presStyleCnt="16"/>
      <dgm:spPr/>
    </dgm:pt>
    <dgm:pt modelId="{B1E75A05-98BB-450F-A080-DFE343615DC4}" type="pres">
      <dgm:prSet presAssocID="{BBC082E4-6AEE-4E86-B315-FF0741F03E4D}" presName="root2" presStyleCnt="0"/>
      <dgm:spPr/>
    </dgm:pt>
    <dgm:pt modelId="{BAC6055B-7516-4516-84CA-FA21B0DDC93F}" type="pres">
      <dgm:prSet presAssocID="{BBC082E4-6AEE-4E86-B315-FF0741F03E4D}" presName="LevelTwoTextNode" presStyleLbl="node4" presStyleIdx="13" presStyleCnt="16">
        <dgm:presLayoutVars>
          <dgm:chPref val="3"/>
        </dgm:presLayoutVars>
      </dgm:prSet>
      <dgm:spPr/>
    </dgm:pt>
    <dgm:pt modelId="{D2C371ED-CB6E-49EF-80F4-8798B4786D18}" type="pres">
      <dgm:prSet presAssocID="{BBC082E4-6AEE-4E86-B315-FF0741F03E4D}" presName="level3hierChild" presStyleCnt="0"/>
      <dgm:spPr/>
    </dgm:pt>
    <dgm:pt modelId="{06C9FFE7-BBFD-4C20-8B10-008FEEA7179C}" type="pres">
      <dgm:prSet presAssocID="{02A4F187-3F7B-4FFD-9645-E5A6F81B8900}" presName="conn2-1" presStyleLbl="parChTrans1D4" presStyleIdx="14" presStyleCnt="16"/>
      <dgm:spPr/>
    </dgm:pt>
    <dgm:pt modelId="{ED390D82-3E08-48AD-9CD4-50614747E295}" type="pres">
      <dgm:prSet presAssocID="{02A4F187-3F7B-4FFD-9645-E5A6F81B8900}" presName="connTx" presStyleLbl="parChTrans1D4" presStyleIdx="14" presStyleCnt="16"/>
      <dgm:spPr/>
    </dgm:pt>
    <dgm:pt modelId="{6D660212-7ACD-41CD-80D5-D7343A7D7ABE}" type="pres">
      <dgm:prSet presAssocID="{411A238F-1621-43C4-B762-164651018194}" presName="root2" presStyleCnt="0"/>
      <dgm:spPr/>
    </dgm:pt>
    <dgm:pt modelId="{9B196834-C681-47E9-B454-B4799136F00A}" type="pres">
      <dgm:prSet presAssocID="{411A238F-1621-43C4-B762-164651018194}" presName="LevelTwoTextNode" presStyleLbl="node4" presStyleIdx="14" presStyleCnt="16">
        <dgm:presLayoutVars>
          <dgm:chPref val="3"/>
        </dgm:presLayoutVars>
      </dgm:prSet>
      <dgm:spPr/>
    </dgm:pt>
    <dgm:pt modelId="{0E50C128-6C0D-46E2-BF60-5B18FD9C6DD1}" type="pres">
      <dgm:prSet presAssocID="{411A238F-1621-43C4-B762-164651018194}" presName="level3hierChild" presStyleCnt="0"/>
      <dgm:spPr/>
    </dgm:pt>
    <dgm:pt modelId="{1A3AC28A-B93D-405C-9A35-46D3570D6A98}" type="pres">
      <dgm:prSet presAssocID="{E4186D4C-D5F5-4FDA-A37F-0F68E0619D7F}" presName="conn2-1" presStyleLbl="parChTrans1D4" presStyleIdx="15" presStyleCnt="16"/>
      <dgm:spPr/>
    </dgm:pt>
    <dgm:pt modelId="{E9A0E18F-8F0E-4CC0-9933-2E9F9629E261}" type="pres">
      <dgm:prSet presAssocID="{E4186D4C-D5F5-4FDA-A37F-0F68E0619D7F}" presName="connTx" presStyleLbl="parChTrans1D4" presStyleIdx="15" presStyleCnt="16"/>
      <dgm:spPr/>
    </dgm:pt>
    <dgm:pt modelId="{354AB55E-6F9F-454D-96CF-14CC797AFD8B}" type="pres">
      <dgm:prSet presAssocID="{B1AE4844-500E-4C04-8BE9-CAD0C3B5E8D8}" presName="root2" presStyleCnt="0"/>
      <dgm:spPr/>
    </dgm:pt>
    <dgm:pt modelId="{B5E5CA50-A35F-42E6-BF9E-C204520A8023}" type="pres">
      <dgm:prSet presAssocID="{B1AE4844-500E-4C04-8BE9-CAD0C3B5E8D8}" presName="LevelTwoTextNode" presStyleLbl="node4" presStyleIdx="15" presStyleCnt="16">
        <dgm:presLayoutVars>
          <dgm:chPref val="3"/>
        </dgm:presLayoutVars>
      </dgm:prSet>
      <dgm:spPr/>
    </dgm:pt>
    <dgm:pt modelId="{307D72F1-0F50-4F23-9ED9-28977A070EF9}" type="pres">
      <dgm:prSet presAssocID="{B1AE4844-500E-4C04-8BE9-CAD0C3B5E8D8}" presName="level3hierChild" presStyleCnt="0"/>
      <dgm:spPr/>
    </dgm:pt>
    <dgm:pt modelId="{C498C6CC-90CE-483D-A82A-1282376C52E8}" type="pres">
      <dgm:prSet presAssocID="{69D0924D-9F83-4645-AF28-A2AF0A0020AE}" presName="conn2-1" presStyleLbl="parChTrans1D3" presStyleIdx="8" presStyleCnt="9"/>
      <dgm:spPr/>
    </dgm:pt>
    <dgm:pt modelId="{599D8A7E-3F39-4BA6-8FCB-24AF6257C6FC}" type="pres">
      <dgm:prSet presAssocID="{69D0924D-9F83-4645-AF28-A2AF0A0020AE}" presName="connTx" presStyleLbl="parChTrans1D3" presStyleIdx="8" presStyleCnt="9"/>
      <dgm:spPr/>
    </dgm:pt>
    <dgm:pt modelId="{5039192E-A848-4EC7-850B-44509AFAADCF}" type="pres">
      <dgm:prSet presAssocID="{1C23ECF9-A782-4600-AF5B-B0B42B374252}" presName="root2" presStyleCnt="0"/>
      <dgm:spPr/>
    </dgm:pt>
    <dgm:pt modelId="{1716155C-85BD-49AB-9A99-3008CB2B1E76}" type="pres">
      <dgm:prSet presAssocID="{1C23ECF9-A782-4600-AF5B-B0B42B374252}" presName="LevelTwoTextNode" presStyleLbl="node3" presStyleIdx="8" presStyleCnt="9">
        <dgm:presLayoutVars>
          <dgm:chPref val="3"/>
        </dgm:presLayoutVars>
      </dgm:prSet>
      <dgm:spPr/>
    </dgm:pt>
    <dgm:pt modelId="{B071749D-FD16-4497-985F-9BE71F1E2AFC}" type="pres">
      <dgm:prSet presAssocID="{1C23ECF9-A782-4600-AF5B-B0B42B374252}" presName="level3hierChild" presStyleCnt="0"/>
      <dgm:spPr/>
    </dgm:pt>
  </dgm:ptLst>
  <dgm:cxnLst>
    <dgm:cxn modelId="{89975901-1DBD-4E60-A6F4-E33379C3545D}" srcId="{4565CF40-3D3E-459D-B6A8-F1428A6BA9C8}" destId="{5C1A861D-6692-47A9-90BD-17C9455C7DF5}" srcOrd="2" destOrd="0" parTransId="{5F9B882A-A089-4DC3-95E6-FF623FD24A98}" sibTransId="{FE18E0E5-32F6-4323-BB18-07F8D517A492}"/>
    <dgm:cxn modelId="{C093E703-1888-4F31-8FDB-E542AF48F64A}" type="presOf" srcId="{99A4A155-022D-41BC-BFBB-C7422C2A5C24}" destId="{E74359B4-C9EA-425C-803E-88C5D10EF9DD}" srcOrd="0" destOrd="0" presId="urn:microsoft.com/office/officeart/2008/layout/HorizontalMultiLevelHierarchy"/>
    <dgm:cxn modelId="{1CB43206-865A-44AE-AEC2-EDE6E936CA8C}" type="presOf" srcId="{02A4F187-3F7B-4FFD-9645-E5A6F81B8900}" destId="{ED390D82-3E08-48AD-9CD4-50614747E295}" srcOrd="1" destOrd="0" presId="urn:microsoft.com/office/officeart/2008/layout/HorizontalMultiLevelHierarchy"/>
    <dgm:cxn modelId="{DC97E407-25FE-446A-8C0C-49F8C5944C1B}" type="presOf" srcId="{2FDC323A-2EE2-429E-AF14-60D614A96DF9}" destId="{3E2C56E5-80FD-4858-B470-DE050C02776E}" srcOrd="0" destOrd="0" presId="urn:microsoft.com/office/officeart/2008/layout/HorizontalMultiLevelHierarchy"/>
    <dgm:cxn modelId="{ABC6A60A-CA32-41CC-BE33-1D1CF7D6DD77}" type="presOf" srcId="{02A4F187-3F7B-4FFD-9645-E5A6F81B8900}" destId="{06C9FFE7-BBFD-4C20-8B10-008FEEA7179C}" srcOrd="0" destOrd="0" presId="urn:microsoft.com/office/officeart/2008/layout/HorizontalMultiLevelHierarchy"/>
    <dgm:cxn modelId="{82171F15-7957-412C-B69A-4E5890C63207}" type="presOf" srcId="{1C23ECF9-A782-4600-AF5B-B0B42B374252}" destId="{1716155C-85BD-49AB-9A99-3008CB2B1E76}" srcOrd="0" destOrd="0" presId="urn:microsoft.com/office/officeart/2008/layout/HorizontalMultiLevelHierarchy"/>
    <dgm:cxn modelId="{C9CE7915-691B-40B9-A0A9-26704E520CE7}" srcId="{4666056C-1970-4165-AD66-F9E2A007D4D7}" destId="{2FBB5ADE-77A9-4F2B-A9C4-F699CE2BAAAB}" srcOrd="3" destOrd="0" parTransId="{E3C6899B-0C20-4872-9332-75767B282F7A}" sibTransId="{010AB84A-D209-4834-A1E3-61BD6AD487AA}"/>
    <dgm:cxn modelId="{23F3BA15-9FCA-449A-8760-DC4F0157B4FD}" srcId="{2A4E97BC-6A0B-464F-A490-A06DF955130E}" destId="{FED41D55-AC51-46EF-B5E3-7A2A8312CDF1}" srcOrd="0" destOrd="0" parTransId="{8B272D7C-40AB-48CD-8217-81E27A7FF435}" sibTransId="{10D6C8DF-9183-48E9-8138-55C260804C90}"/>
    <dgm:cxn modelId="{F4D09A19-5C76-4196-8B62-12E635176F98}" type="presOf" srcId="{B4C90C8C-C3F9-42A6-94B6-47F52EB87FCD}" destId="{6CD6FFA1-85EB-4C4F-A930-81287FA5CE59}" srcOrd="1" destOrd="0" presId="urn:microsoft.com/office/officeart/2008/layout/HorizontalMultiLevelHierarchy"/>
    <dgm:cxn modelId="{9102F01E-9B46-45B9-ADFA-3D6696638368}" type="presOf" srcId="{4565CF40-3D3E-459D-B6A8-F1428A6BA9C8}" destId="{51F55158-F3D8-4E4B-88BB-562970C2DACE}" srcOrd="0" destOrd="0" presId="urn:microsoft.com/office/officeart/2008/layout/HorizontalMultiLevelHierarchy"/>
    <dgm:cxn modelId="{0FB07022-B4AF-403C-99E6-D2F5765B887A}" type="presOf" srcId="{8EB36AE3-56B4-4B43-85F9-09EC097BEFF0}" destId="{B2B8E393-99A1-4028-B2F4-6B213D3161F8}" srcOrd="1" destOrd="0" presId="urn:microsoft.com/office/officeart/2008/layout/HorizontalMultiLevelHierarchy"/>
    <dgm:cxn modelId="{07D8F224-267C-45BB-8036-F050F14EC0A1}" type="presOf" srcId="{81870040-217E-4132-93D7-6235DBA3E489}" destId="{A57B0C49-DDE4-4E4D-A417-1268CF2E3B53}" srcOrd="0" destOrd="0" presId="urn:microsoft.com/office/officeart/2008/layout/HorizontalMultiLevelHierarchy"/>
    <dgm:cxn modelId="{5E642326-31C5-49E4-8B15-F4061A3F0D8B}" type="presOf" srcId="{411A238F-1621-43C4-B762-164651018194}" destId="{9B196834-C681-47E9-B454-B4799136F00A}" srcOrd="0" destOrd="0" presId="urn:microsoft.com/office/officeart/2008/layout/HorizontalMultiLevelHierarchy"/>
    <dgm:cxn modelId="{33B57929-A47E-4002-BBCC-C0E1CB722370}" type="presOf" srcId="{81870040-217E-4132-93D7-6235DBA3E489}" destId="{03B2F996-3E24-4542-8CE1-4C71F790D9CF}" srcOrd="1" destOrd="0" presId="urn:microsoft.com/office/officeart/2008/layout/HorizontalMultiLevelHierarchy"/>
    <dgm:cxn modelId="{F157F92B-39EE-4B3C-8992-C60CFC7A9B66}" srcId="{B8CB970C-6C2B-4ED6-9281-33A8358D9596}" destId="{77E883FC-F143-433B-9E67-029DE8508987}" srcOrd="0" destOrd="0" parTransId="{4E01C3F2-97C0-42CD-84DB-D2FE386B8355}" sibTransId="{0494B40B-BAFA-454F-9FAB-C433DFAC0322}"/>
    <dgm:cxn modelId="{0BDC7B2C-5271-4095-8A3E-C9676C9E257D}" type="presOf" srcId="{69D0924D-9F83-4645-AF28-A2AF0A0020AE}" destId="{C498C6CC-90CE-483D-A82A-1282376C52E8}" srcOrd="0" destOrd="0" presId="urn:microsoft.com/office/officeart/2008/layout/HorizontalMultiLevelHierarchy"/>
    <dgm:cxn modelId="{2E1EAB31-5478-42AB-A78C-678DC32A6468}" type="presOf" srcId="{9DE707C8-B3B2-4495-BEFD-091DDF341D2E}" destId="{53C07185-0928-4EDB-8A36-4E75F7EA19B6}" srcOrd="0" destOrd="0" presId="urn:microsoft.com/office/officeart/2008/layout/HorizontalMultiLevelHierarchy"/>
    <dgm:cxn modelId="{53727832-E4A3-44E1-B02A-7C788AB3D2F6}" type="presOf" srcId="{B4C90C8C-C3F9-42A6-94B6-47F52EB87FCD}" destId="{E98E052D-CB18-4726-8D64-E6FD584B2E3E}" srcOrd="0" destOrd="0" presId="urn:microsoft.com/office/officeart/2008/layout/HorizontalMultiLevelHierarchy"/>
    <dgm:cxn modelId="{9FABAA32-3328-4F11-B5B8-E5E3484420CE}" type="presOf" srcId="{C38811ED-94BC-4077-B8DC-817A8FCC37FE}" destId="{D79E2D0A-9AC7-4E51-BC49-1B1CB87558BB}" srcOrd="1" destOrd="0" presId="urn:microsoft.com/office/officeart/2008/layout/HorizontalMultiLevelHierarchy"/>
    <dgm:cxn modelId="{2405FA32-63DD-464A-A87A-C534A9AFD66D}" type="presOf" srcId="{4E01C3F2-97C0-42CD-84DB-D2FE386B8355}" destId="{3A00ADCE-157A-46D5-8D20-56422B3B03F6}" srcOrd="1" destOrd="0" presId="urn:microsoft.com/office/officeart/2008/layout/HorizontalMultiLevelHierarchy"/>
    <dgm:cxn modelId="{1CBE0B34-1FE3-46EE-94B0-94CDBA087298}" type="presOf" srcId="{C7248B78-2AB6-4F84-BD5A-0A9F5A90FD12}" destId="{D9F606E4-6348-4890-85EF-9CDB7C88405F}" srcOrd="1" destOrd="0" presId="urn:microsoft.com/office/officeart/2008/layout/HorizontalMultiLevelHierarchy"/>
    <dgm:cxn modelId="{C27B5034-01F5-43B6-B942-BF99DA30C55B}" srcId="{0DE52619-0682-48D8-9258-831CD54192C0}" destId="{9372AD80-364B-4369-9146-8F1AF04E4FF2}" srcOrd="0" destOrd="0" parTransId="{37EE9CC3-403C-40D2-8B45-BC4D4D0D2898}" sibTransId="{B7DEB1B8-7CE7-4FC8-9E0E-F325FC53BFFD}"/>
    <dgm:cxn modelId="{3A718E39-8EAF-4482-8399-1698B0673F69}" srcId="{BBC082E4-6AEE-4E86-B315-FF0741F03E4D}" destId="{411A238F-1621-43C4-B762-164651018194}" srcOrd="0" destOrd="0" parTransId="{02A4F187-3F7B-4FFD-9645-E5A6F81B8900}" sibTransId="{0AEE6990-0F82-43AF-9F26-013BBE42E2B6}"/>
    <dgm:cxn modelId="{E0CFFD3B-C576-4E93-9302-8DE4BDEAA02C}" srcId="{4666056C-1970-4165-AD66-F9E2A007D4D7}" destId="{4565CF40-3D3E-459D-B6A8-F1428A6BA9C8}" srcOrd="1" destOrd="0" parTransId="{257D2CA3-8150-4CBA-9FA9-F5D2C3A87CA6}" sibTransId="{F022210E-13CA-4AE7-A699-95D8CD254623}"/>
    <dgm:cxn modelId="{B452D93C-4BE0-45D9-84E0-DA231AE32409}" type="presOf" srcId="{A95B3390-520A-405E-961A-F3B0726F226A}" destId="{A1ED0C7B-8AFC-43CC-801D-8540F49FCA2E}" srcOrd="0" destOrd="0" presId="urn:microsoft.com/office/officeart/2008/layout/HorizontalMultiLevelHierarchy"/>
    <dgm:cxn modelId="{26FD8F3E-D9CA-44AC-889F-96B660D1A217}" type="presOf" srcId="{1183B391-0B49-4AA8-845A-DA6AEAD3F68A}" destId="{02EA0018-90DB-4EF0-9C9D-E3BEF2D2369E}" srcOrd="1" destOrd="0" presId="urn:microsoft.com/office/officeart/2008/layout/HorizontalMultiLevelHierarchy"/>
    <dgm:cxn modelId="{E9AD6E5D-9BA6-4338-B8BC-4A3BACC3B6B2}" srcId="{4666056C-1970-4165-AD66-F9E2A007D4D7}" destId="{6186CCC4-8807-451C-B26E-54341A8730B7}" srcOrd="2" destOrd="0" parTransId="{8EB36AE3-56B4-4B43-85F9-09EC097BEFF0}" sibTransId="{29652AEF-E1B3-4547-B9FA-4E4F81603A8E}"/>
    <dgm:cxn modelId="{17C1F65E-28F4-4F74-BF55-B329450B3CF9}" type="presOf" srcId="{B51D30BA-ADDA-4C5A-AA55-39FAF466B4E4}" destId="{0ABC6556-0B9F-4424-9C23-6555E62515BD}" srcOrd="0" destOrd="0" presId="urn:microsoft.com/office/officeart/2008/layout/HorizontalMultiLevelHierarchy"/>
    <dgm:cxn modelId="{3AF04763-E9E2-4078-9028-0223B8655F0C}" type="presOf" srcId="{194CF77E-4148-4BFB-A589-A6018467E093}" destId="{FE443595-C12B-43DC-8B6A-18B770D250DB}" srcOrd="0" destOrd="0" presId="urn:microsoft.com/office/officeart/2008/layout/HorizontalMultiLevelHierarchy"/>
    <dgm:cxn modelId="{ABDAA563-9342-4654-90C5-353F9D7D47D5}" type="presOf" srcId="{BCA4CC2B-B103-40A9-932C-76E2DB6598B2}" destId="{C68C323D-D911-4D6B-9442-B6FAB08339A6}" srcOrd="0" destOrd="0" presId="urn:microsoft.com/office/officeart/2008/layout/HorizontalMultiLevelHierarchy"/>
    <dgm:cxn modelId="{39DE5648-86AC-4787-AEE5-FF52F6CABA10}" type="presOf" srcId="{0ECF1F2D-B190-41FA-8D40-68842D6F6D2A}" destId="{01D232FC-392C-430F-AEB9-90B2F49D30E1}" srcOrd="0" destOrd="0" presId="urn:microsoft.com/office/officeart/2008/layout/HorizontalMultiLevelHierarchy"/>
    <dgm:cxn modelId="{9C22A86A-1508-41A0-AD7E-EBC02186FA22}" type="presOf" srcId="{C38811ED-94BC-4077-B8DC-817A8FCC37FE}" destId="{DE0E1705-BE9E-4285-9655-024AD5773FA0}" srcOrd="0" destOrd="0" presId="urn:microsoft.com/office/officeart/2008/layout/HorizontalMultiLevelHierarchy"/>
    <dgm:cxn modelId="{8C97DF4A-DC9B-4E14-9FEE-006ABE1992E4}" type="presOf" srcId="{1418FC19-C960-4158-8502-D231542297C4}" destId="{A1DF8C04-AC34-43A0-842D-40420156A0E4}" srcOrd="1" destOrd="0" presId="urn:microsoft.com/office/officeart/2008/layout/HorizontalMultiLevelHierarchy"/>
    <dgm:cxn modelId="{E56C836B-E290-47CA-BB03-50ADC5C8E881}" type="presOf" srcId="{8B272D7C-40AB-48CD-8217-81E27A7FF435}" destId="{8B2CA12E-EFF6-4416-9CE3-59E95A83F706}" srcOrd="1" destOrd="0" presId="urn:microsoft.com/office/officeart/2008/layout/HorizontalMultiLevelHierarchy"/>
    <dgm:cxn modelId="{55ECDB6B-E6FB-4D68-8D4C-EC482139019A}" type="presOf" srcId="{37EE9CC3-403C-40D2-8B45-BC4D4D0D2898}" destId="{B0C3AA9B-EAAA-4113-90AE-0256FE2D1BFD}" srcOrd="1" destOrd="0" presId="urn:microsoft.com/office/officeart/2008/layout/HorizontalMultiLevelHierarchy"/>
    <dgm:cxn modelId="{54D8114D-1AD4-47DC-9146-C1DA09550ADE}" type="presOf" srcId="{403A11FD-A7AA-491B-B177-44CD00E52DA1}" destId="{59D7007E-8C20-48E8-9857-337CCA91C275}" srcOrd="0" destOrd="0" presId="urn:microsoft.com/office/officeart/2008/layout/HorizontalMultiLevelHierarchy"/>
    <dgm:cxn modelId="{E7E1DD4D-A494-4FD5-B100-D4A6902DBF01}" srcId="{2FBB5ADE-77A9-4F2B-A9C4-F699CE2BAAAB}" destId="{036CC48A-53FB-45B0-8969-85031AAB3245}" srcOrd="1" destOrd="0" parTransId="{1418FC19-C960-4158-8502-D231542297C4}" sibTransId="{31ADE556-A8A4-4E66-AE05-70963D996129}"/>
    <dgm:cxn modelId="{6780436F-9CBA-47B6-B5A2-51D0BDF9235D}" srcId="{2A4E97BC-6A0B-464F-A490-A06DF955130E}" destId="{4666056C-1970-4165-AD66-F9E2A007D4D7}" srcOrd="1" destOrd="0" parTransId="{C38811ED-94BC-4077-B8DC-817A8FCC37FE}" sibTransId="{47D05528-228B-4A58-B2DA-AA91A1956F5E}"/>
    <dgm:cxn modelId="{42932170-894C-47E5-9DF3-55BC77676C8F}" type="presOf" srcId="{E4186D4C-D5F5-4FDA-A37F-0F68E0619D7F}" destId="{E9A0E18F-8F0E-4CC0-9933-2E9F9629E261}" srcOrd="1" destOrd="0" presId="urn:microsoft.com/office/officeart/2008/layout/HorizontalMultiLevelHierarchy"/>
    <dgm:cxn modelId="{5C505A72-119D-4C5E-ABF3-613B2B5448B0}" type="presOf" srcId="{77E883FC-F143-433B-9E67-029DE8508987}" destId="{E07A3950-BC96-4BAB-AE63-3E177637963F}" srcOrd="0" destOrd="0" presId="urn:microsoft.com/office/officeart/2008/layout/HorizontalMultiLevelHierarchy"/>
    <dgm:cxn modelId="{F6423C73-0EBA-42E8-BCA7-AC36942806C1}" type="presOf" srcId="{E4186D4C-D5F5-4FDA-A37F-0F68E0619D7F}" destId="{1A3AC28A-B93D-405C-9A35-46D3570D6A98}" srcOrd="0" destOrd="0" presId="urn:microsoft.com/office/officeart/2008/layout/HorizontalMultiLevelHierarchy"/>
    <dgm:cxn modelId="{5E76E273-42F2-4F13-BFC4-97AFC3E2FEE6}" type="presOf" srcId="{6DFB0588-E1DB-442A-9EA0-04D9E631D7D4}" destId="{BB773F7D-894A-469B-A6C3-A14552C5F967}" srcOrd="1" destOrd="0" presId="urn:microsoft.com/office/officeart/2008/layout/HorizontalMultiLevelHierarchy"/>
    <dgm:cxn modelId="{CF6F7754-6AEA-48B1-8E25-DC7C6F15412A}" srcId="{B8CB970C-6C2B-4ED6-9281-33A8358D9596}" destId="{67F49BB4-F1CF-492A-BF87-09D8F63FB1E8}" srcOrd="2" destOrd="0" parTransId="{45BC8ED7-F8DF-4C75-800D-C8B484040C3A}" sibTransId="{730A94C2-3768-455C-BC44-26CF1FF2993E}"/>
    <dgm:cxn modelId="{038BB857-7E76-4E4D-8E43-D495A463F2C8}" srcId="{0DE52619-0682-48D8-9258-831CD54192C0}" destId="{99A4A155-022D-41BC-BFBB-C7422C2A5C24}" srcOrd="1" destOrd="0" parTransId="{53E0730C-89F3-4C4F-A6D9-807833C8E195}" sibTransId="{D583E8B0-D983-4E4C-9200-D9FDE6875B74}"/>
    <dgm:cxn modelId="{EE81C457-EC04-4269-A800-B7DA9F0AD7C4}" type="presOf" srcId="{5F9B882A-A089-4DC3-95E6-FF623FD24A98}" destId="{4DB25BEC-8EF8-47DF-BBD4-CFDF2D5800EF}" srcOrd="1" destOrd="0" presId="urn:microsoft.com/office/officeart/2008/layout/HorizontalMultiLevelHierarchy"/>
    <dgm:cxn modelId="{E3ED0F7A-7D7E-48B6-A55E-21DDAE786A17}" srcId="{50D81176-D462-44B2-AC31-447990CF3F28}" destId="{C28F05F5-C132-4753-8AB9-4836C7E95B1B}" srcOrd="0" destOrd="0" parTransId="{1183B391-0B49-4AA8-845A-DA6AEAD3F68A}" sibTransId="{66B3C41A-58FF-4F40-99CA-7C8F8DF653F4}"/>
    <dgm:cxn modelId="{57760E7C-7BF7-40B9-8C60-A2E07D858A32}" type="presOf" srcId="{2A4E97BC-6A0B-464F-A490-A06DF955130E}" destId="{95229F42-5CEE-4366-BF91-9FAE66B9EA39}" srcOrd="0" destOrd="0" presId="urn:microsoft.com/office/officeart/2008/layout/HorizontalMultiLevelHierarchy"/>
    <dgm:cxn modelId="{FC45997D-936D-41C8-80F9-11219385FAE7}" type="presOf" srcId="{5F9B882A-A089-4DC3-95E6-FF623FD24A98}" destId="{DB6AA58A-4260-4890-9A31-4B2C136F2B1F}" srcOrd="0" destOrd="0" presId="urn:microsoft.com/office/officeart/2008/layout/HorizontalMultiLevelHierarchy"/>
    <dgm:cxn modelId="{EE038D84-9E48-4300-8DFB-E6519EBB3354}" srcId="{4565CF40-3D3E-459D-B6A8-F1428A6BA9C8}" destId="{5B679865-C419-4CEF-A4FB-92D9B55B936C}" srcOrd="0" destOrd="0" parTransId="{6DFB0588-E1DB-442A-9EA0-04D9E631D7D4}" sibTransId="{74E02DBA-EE43-444E-A9D6-9E40CD76EC90}"/>
    <dgm:cxn modelId="{74431085-2D5A-4CFA-B2AE-F118863E84B2}" type="presOf" srcId="{37EE9CC3-403C-40D2-8B45-BC4D4D0D2898}" destId="{F86B42CC-7D31-41D4-BBF8-239C496E1337}" srcOrd="0" destOrd="0" presId="urn:microsoft.com/office/officeart/2008/layout/HorizontalMultiLevelHierarchy"/>
    <dgm:cxn modelId="{DE829586-5423-41EC-9BD9-CF03D5DCEE92}" type="presOf" srcId="{B1AE4844-500E-4C04-8BE9-CAD0C3B5E8D8}" destId="{B5E5CA50-A35F-42E6-BF9E-C204520A8023}" srcOrd="0" destOrd="0" presId="urn:microsoft.com/office/officeart/2008/layout/HorizontalMultiLevelHierarchy"/>
    <dgm:cxn modelId="{BDEAF888-6C29-4BFC-A287-F3085FD6C779}" type="presOf" srcId="{45BC8ED7-F8DF-4C75-800D-C8B484040C3A}" destId="{7786A145-02E6-49A7-8573-64DD866913D7}" srcOrd="1" destOrd="0" presId="urn:microsoft.com/office/officeart/2008/layout/HorizontalMultiLevelHierarchy"/>
    <dgm:cxn modelId="{203DED8A-ADE0-4253-AD99-A5A201525FF8}" type="presOf" srcId="{3A5F0732-85B3-49D0-B64C-E231BEBA0C89}" destId="{AF29F69D-1A61-4D6F-A1D0-1F625C9D375D}" srcOrd="1" destOrd="0" presId="urn:microsoft.com/office/officeart/2008/layout/HorizontalMultiLevelHierarchy"/>
    <dgm:cxn modelId="{3B6C5B8B-3339-4F94-8F4A-334D84617A30}" type="presOf" srcId="{BCA4CC2B-B103-40A9-932C-76E2DB6598B2}" destId="{AC86E341-0095-491D-8FB8-BCF7888744F4}" srcOrd="1" destOrd="0" presId="urn:microsoft.com/office/officeart/2008/layout/HorizontalMultiLevelHierarchy"/>
    <dgm:cxn modelId="{15742E8C-B328-4D64-A7DA-5779B20B2DB2}" srcId="{2233E28B-149B-478B-B7EB-EAFBFFEF6732}" destId="{B8CB970C-6C2B-4ED6-9281-33A8358D9596}" srcOrd="0" destOrd="0" parTransId="{9DE707C8-B3B2-4495-BEFD-091DDF341D2E}" sibTransId="{0788C162-D590-441C-8277-52C243671E55}"/>
    <dgm:cxn modelId="{B0ACC88C-BC1E-4127-BC73-CFB29FBB14D0}" type="presOf" srcId="{E3C6899B-0C20-4872-9332-75767B282F7A}" destId="{0722B763-F223-48A8-A91A-2CD0E0139ACA}" srcOrd="1" destOrd="0" presId="urn:microsoft.com/office/officeart/2008/layout/HorizontalMultiLevelHierarchy"/>
    <dgm:cxn modelId="{3F1C578F-39A6-4F9C-881E-7AF586726C99}" type="presOf" srcId="{53E0730C-89F3-4C4F-A6D9-807833C8E195}" destId="{C4FED01E-1531-40A6-BF97-8E3854E74EBA}" srcOrd="1" destOrd="0" presId="urn:microsoft.com/office/officeart/2008/layout/HorizontalMultiLevelHierarchy"/>
    <dgm:cxn modelId="{EFD7FB93-E170-4163-BFAC-8196C023D108}" type="presOf" srcId="{9372AD80-364B-4369-9146-8F1AF04E4FF2}" destId="{DC541CAA-425F-49A5-9AA1-864ADA9BFA43}" srcOrd="0" destOrd="0" presId="urn:microsoft.com/office/officeart/2008/layout/HorizontalMultiLevelHierarchy"/>
    <dgm:cxn modelId="{5A711696-E780-445B-AA64-A6F2FE210DA3}" type="presOf" srcId="{257D2CA3-8150-4CBA-9FA9-F5D2C3A87CA6}" destId="{E9631DE6-C718-4442-9FC5-A466BAC8406E}" srcOrd="0" destOrd="0" presId="urn:microsoft.com/office/officeart/2008/layout/HorizontalMultiLevelHierarchy"/>
    <dgm:cxn modelId="{12FFE296-E03A-4323-83B1-300BDC7C94E7}" type="presOf" srcId="{50D81176-D462-44B2-AC31-447990CF3F28}" destId="{FBB5DD2F-3E07-4C5B-A211-627FB1AD03BF}" srcOrd="0" destOrd="0" presId="urn:microsoft.com/office/officeart/2008/layout/HorizontalMultiLevelHierarchy"/>
    <dgm:cxn modelId="{62C8EB97-8ADC-4A3F-AB1B-690CEAA39C08}" type="presOf" srcId="{8B272D7C-40AB-48CD-8217-81E27A7FF435}" destId="{CD4E0F81-8F12-4FC3-9588-B08C7B5E2287}" srcOrd="0" destOrd="0" presId="urn:microsoft.com/office/officeart/2008/layout/HorizontalMultiLevelHierarchy"/>
    <dgm:cxn modelId="{5E965A98-96F8-4237-B231-8AA169A22858}" type="presOf" srcId="{8EB36AE3-56B4-4B43-85F9-09EC097BEFF0}" destId="{E8C293CB-36E2-4BE4-A12A-4EC65A5D1802}" srcOrd="0" destOrd="0" presId="urn:microsoft.com/office/officeart/2008/layout/HorizontalMultiLevelHierarchy"/>
    <dgm:cxn modelId="{DB823E9C-F67B-4C6C-BFFC-A162B39DF0D1}" type="presOf" srcId="{5C1A861D-6692-47A9-90BD-17C9455C7DF5}" destId="{2C2BAC18-7D6B-4F0B-83C0-ABE8E3C1DBEF}" srcOrd="0" destOrd="0" presId="urn:microsoft.com/office/officeart/2008/layout/HorizontalMultiLevelHierarchy"/>
    <dgm:cxn modelId="{D82E1FA0-0A7B-4A15-B4B9-45E731BDC8E9}" type="presOf" srcId="{6DFB0588-E1DB-442A-9EA0-04D9E631D7D4}" destId="{DA3711A9-9407-4E55-A31B-09FE84572726}" srcOrd="0" destOrd="0" presId="urn:microsoft.com/office/officeart/2008/layout/HorizontalMultiLevelHierarchy"/>
    <dgm:cxn modelId="{374A44A2-558B-4A6C-87BE-744C78106437}" type="presOf" srcId="{B8CB970C-6C2B-4ED6-9281-33A8358D9596}" destId="{8F981065-6BB6-42C1-BA78-21D34B3BB4EA}" srcOrd="0" destOrd="0" presId="urn:microsoft.com/office/officeart/2008/layout/HorizontalMultiLevelHierarchy"/>
    <dgm:cxn modelId="{9F630AA3-A69E-4433-85D5-13A676AE579D}" type="presOf" srcId="{6186CCC4-8807-451C-B26E-54341A8730B7}" destId="{B5E16165-8309-4FF0-92E0-C099041AE104}" srcOrd="0" destOrd="0" presId="urn:microsoft.com/office/officeart/2008/layout/HorizontalMultiLevelHierarchy"/>
    <dgm:cxn modelId="{655A97A5-E0A7-47F2-A540-DA4D60D5C8FF}" type="presOf" srcId="{BBD10227-9146-4763-8D1B-4D48E1816208}" destId="{1AD2A45C-DBA5-4398-A64D-689B68365C9D}" srcOrd="0" destOrd="0" presId="urn:microsoft.com/office/officeart/2008/layout/HorizontalMultiLevelHierarchy"/>
    <dgm:cxn modelId="{1454BFA5-8E1E-4434-B9F0-B43380F8A8B9}" type="presOf" srcId="{53E0730C-89F3-4C4F-A6D9-807833C8E195}" destId="{64AE2E62-CC70-486F-8C81-6684BBE2CEE0}" srcOrd="0" destOrd="0" presId="urn:microsoft.com/office/officeart/2008/layout/HorizontalMultiLevelHierarchy"/>
    <dgm:cxn modelId="{843549A6-5111-4508-97D4-A74C15F90194}" srcId="{4666056C-1970-4165-AD66-F9E2A007D4D7}" destId="{0DE52619-0682-48D8-9258-831CD54192C0}" srcOrd="0" destOrd="0" parTransId="{81870040-217E-4132-93D7-6235DBA3E489}" sibTransId="{7188F28A-E20E-47D2-99B5-CC3AC01AE1A8}"/>
    <dgm:cxn modelId="{5DECF4A6-CB0F-4883-B94D-94A18EB2C0BB}" type="presOf" srcId="{3A5F0732-85B3-49D0-B64C-E231BEBA0C89}" destId="{1A790C6D-6CEE-4981-B198-3F09C812D8C1}" srcOrd="0" destOrd="0" presId="urn:microsoft.com/office/officeart/2008/layout/HorizontalMultiLevelHierarchy"/>
    <dgm:cxn modelId="{F254F9AB-8A25-49D0-B441-46AF849E2FB8}" srcId="{FED41D55-AC51-46EF-B5E3-7A2A8312CDF1}" destId="{FADC3DDB-3F67-46D1-A73E-F7B3652AB05F}" srcOrd="2" destOrd="0" parTransId="{C7248B78-2AB6-4F84-BD5A-0A9F5A90FD12}" sibTransId="{12AFC1FF-A71E-45F8-BDA9-8FCB1F0504C8}"/>
    <dgm:cxn modelId="{51A3C4AE-3A03-4EDA-8569-D0C3B665875B}" srcId="{4565CF40-3D3E-459D-B6A8-F1428A6BA9C8}" destId="{D501B968-51F2-47D0-9172-E443E643BD1B}" srcOrd="1" destOrd="0" parTransId="{2FDC323A-2EE2-429E-AF14-60D614A96DF9}" sibTransId="{485A15E6-19CC-4B5F-9CE6-06894840DFA9}"/>
    <dgm:cxn modelId="{79EFABB1-DABB-4978-81DA-9042397FABC1}" srcId="{2233E28B-149B-478B-B7EB-EAFBFFEF6732}" destId="{BBC082E4-6AEE-4E86-B315-FF0741F03E4D}" srcOrd="1" destOrd="0" parTransId="{194CF77E-4148-4BFB-A589-A6018467E093}" sibTransId="{BD8E731C-5CCC-4F31-8A00-1B753233CE97}"/>
    <dgm:cxn modelId="{C68903B3-F0FC-4DF1-A44F-67CEC8DEF64C}" srcId="{4666056C-1970-4165-AD66-F9E2A007D4D7}" destId="{1C23ECF9-A782-4600-AF5B-B0B42B374252}" srcOrd="5" destOrd="0" parTransId="{69D0924D-9F83-4645-AF28-A2AF0A0020AE}" sibTransId="{BC760D53-95AD-4534-95FC-0631FB1CE6A8}"/>
    <dgm:cxn modelId="{37ED3EB6-5A58-4FA5-BDFD-6249C89A4CFA}" type="presOf" srcId="{4E01C3F2-97C0-42CD-84DB-D2FE386B8355}" destId="{9FB85DD3-136C-486C-851E-6F9EF81CC184}" srcOrd="0" destOrd="0" presId="urn:microsoft.com/office/officeart/2008/layout/HorizontalMultiLevelHierarchy"/>
    <dgm:cxn modelId="{B06390B6-EA4D-4216-A165-5D1635B8527D}" srcId="{4666056C-1970-4165-AD66-F9E2A007D4D7}" destId="{2233E28B-149B-478B-B7EB-EAFBFFEF6732}" srcOrd="4" destOrd="0" parTransId="{BCA4CC2B-B103-40A9-932C-76E2DB6598B2}" sibTransId="{C8BCA024-F5EE-4AAB-9B87-1C4C53BBAC37}"/>
    <dgm:cxn modelId="{2040E3B6-8B12-4756-AADF-7F9DDB035589}" srcId="{BBC082E4-6AEE-4E86-B315-FF0741F03E4D}" destId="{B1AE4844-500E-4C04-8BE9-CAD0C3B5E8D8}" srcOrd="1" destOrd="0" parTransId="{E4186D4C-D5F5-4FDA-A37F-0F68E0619D7F}" sibTransId="{EAEEF4BB-7AF8-4540-ADC2-750553724655}"/>
    <dgm:cxn modelId="{FB4BF6B6-6198-4BC8-94D0-456DB7798892}" type="presOf" srcId="{2233E28B-149B-478B-B7EB-EAFBFFEF6732}" destId="{32831E42-4720-4B90-BBA2-CD38256D4D12}" srcOrd="0" destOrd="0" presId="urn:microsoft.com/office/officeart/2008/layout/HorizontalMultiLevelHierarchy"/>
    <dgm:cxn modelId="{F46C2BB7-AF3D-4FC9-9E8C-82C71618ADE5}" type="presOf" srcId="{45BC8ED7-F8DF-4C75-800D-C8B484040C3A}" destId="{C17DDAB4-F55C-471D-A2DB-570D79ABB0CA}" srcOrd="0" destOrd="0" presId="urn:microsoft.com/office/officeart/2008/layout/HorizontalMultiLevelHierarchy"/>
    <dgm:cxn modelId="{148A5FB9-938C-4C9E-9A2D-BC7D9DA9D385}" type="presOf" srcId="{403A11FD-A7AA-491B-B177-44CD00E52DA1}" destId="{E3528425-DC1F-4E7F-81B3-62687A19EBE2}" srcOrd="1" destOrd="0" presId="urn:microsoft.com/office/officeart/2008/layout/HorizontalMultiLevelHierarchy"/>
    <dgm:cxn modelId="{6672D6B9-5C90-4874-93B5-EAC68590F992}" type="presOf" srcId="{7A7FE86F-017A-4E8D-BCF8-F1310B79698A}" destId="{99EB364E-3E06-436B-9528-BD93DF9E4F8E}" srcOrd="1" destOrd="0" presId="urn:microsoft.com/office/officeart/2008/layout/HorizontalMultiLevelHierarchy"/>
    <dgm:cxn modelId="{681519BA-7BEA-4C3E-B402-8D60A9ED64AA}" srcId="{B51D30BA-ADDA-4C5A-AA55-39FAF466B4E4}" destId="{2A4E97BC-6A0B-464F-A490-A06DF955130E}" srcOrd="0" destOrd="0" parTransId="{5FB744AB-038E-4958-AAB9-F7A35B8B94A8}" sibTransId="{C0032312-1F16-45EA-9732-D96028ABB495}"/>
    <dgm:cxn modelId="{D4E971BD-8798-44B4-B020-2FC9AFE3A320}" srcId="{B8CB970C-6C2B-4ED6-9281-33A8358D9596}" destId="{0ECF1F2D-B190-41FA-8D40-68842D6F6D2A}" srcOrd="1" destOrd="0" parTransId="{A97522B1-753C-4CD0-94B0-9CE13F5B8684}" sibTransId="{7E183CA3-9E0B-4F97-A394-DD0CB81B764D}"/>
    <dgm:cxn modelId="{E2B04FBF-6B87-498F-A9EF-42C33991E717}" type="presOf" srcId="{2FBB5ADE-77A9-4F2B-A9C4-F699CE2BAAAB}" destId="{914D4BC4-E22E-41B8-B439-29912C04DB22}" srcOrd="0" destOrd="0" presId="urn:microsoft.com/office/officeart/2008/layout/HorizontalMultiLevelHierarchy"/>
    <dgm:cxn modelId="{8F786EC0-EE6B-491B-8894-0214C28B5779}" type="presOf" srcId="{194CF77E-4148-4BFB-A589-A6018467E093}" destId="{90D35536-2513-46AC-9BC6-7A4EB3A68F9D}" srcOrd="1" destOrd="0" presId="urn:microsoft.com/office/officeart/2008/layout/HorizontalMultiLevelHierarchy"/>
    <dgm:cxn modelId="{3D1A68C2-6CFF-4EC8-B1BE-22BD256B45F8}" type="presOf" srcId="{67F49BB4-F1CF-492A-BF87-09D8F63FB1E8}" destId="{4EECB488-8798-4766-BC50-D04AB3F4E3A5}" srcOrd="0" destOrd="0" presId="urn:microsoft.com/office/officeart/2008/layout/HorizontalMultiLevelHierarchy"/>
    <dgm:cxn modelId="{0775C0C5-5CF8-4E67-B85A-CC818734295F}" type="presOf" srcId="{4666056C-1970-4165-AD66-F9E2A007D4D7}" destId="{9E06C7E2-C475-4DE4-81E1-29C9A97609B4}" srcOrd="0" destOrd="0" presId="urn:microsoft.com/office/officeart/2008/layout/HorizontalMultiLevelHierarchy"/>
    <dgm:cxn modelId="{23FC2FC7-A448-4348-A170-F48F3FE75970}" type="presOf" srcId="{6B6BB202-8949-4921-9F99-95E46A8D8762}" destId="{38F0CF07-998C-416F-93BD-4D2EE8961EAB}" srcOrd="0" destOrd="0" presId="urn:microsoft.com/office/officeart/2008/layout/HorizontalMultiLevelHierarchy"/>
    <dgm:cxn modelId="{AC503AC9-3265-4248-81C9-EFCE89ACC580}" type="presOf" srcId="{5B679865-C419-4CEF-A4FB-92D9B55B936C}" destId="{00679F74-6F0C-4BF2-9AEB-5357D08C5BF2}" srcOrd="0" destOrd="0" presId="urn:microsoft.com/office/officeart/2008/layout/HorizontalMultiLevelHierarchy"/>
    <dgm:cxn modelId="{AF6233CF-35B2-4457-B563-CD190E03700C}" type="presOf" srcId="{1418FC19-C960-4158-8502-D231542297C4}" destId="{63C178CC-5961-4F22-9636-719F5AFEA3FF}" srcOrd="0" destOrd="0" presId="urn:microsoft.com/office/officeart/2008/layout/HorizontalMultiLevelHierarchy"/>
    <dgm:cxn modelId="{EB4253CF-7FA6-4717-914A-25C23CE060F4}" type="presOf" srcId="{A97522B1-753C-4CD0-94B0-9CE13F5B8684}" destId="{2C59EA02-66A6-4CB5-9A87-4F20EEB44E11}" srcOrd="1" destOrd="0" presId="urn:microsoft.com/office/officeart/2008/layout/HorizontalMultiLevelHierarchy"/>
    <dgm:cxn modelId="{9FA22AD0-CBFD-4E4D-AFF6-A70E0BA76814}" type="presOf" srcId="{0DE52619-0682-48D8-9258-831CD54192C0}" destId="{1BA38DEF-DE83-4058-B87D-31E4F166E293}" srcOrd="0" destOrd="0" presId="urn:microsoft.com/office/officeart/2008/layout/HorizontalMultiLevelHierarchy"/>
    <dgm:cxn modelId="{5EA900D3-4AFB-4733-9CDF-453F758805B5}" type="presOf" srcId="{257D2CA3-8150-4CBA-9FA9-F5D2C3A87CA6}" destId="{0DABE335-38D9-459C-ABA5-6CA40D2BB728}" srcOrd="1" destOrd="0" presId="urn:microsoft.com/office/officeart/2008/layout/HorizontalMultiLevelHierarchy"/>
    <dgm:cxn modelId="{E35A37D4-EBAA-4B13-90E0-9EE67315A145}" type="presOf" srcId="{BBC082E4-6AEE-4E86-B315-FF0741F03E4D}" destId="{BAC6055B-7516-4516-84CA-FA21B0DDC93F}" srcOrd="0" destOrd="0" presId="urn:microsoft.com/office/officeart/2008/layout/HorizontalMultiLevelHierarchy"/>
    <dgm:cxn modelId="{154797D4-7B59-45E2-86E3-7DB1CB4D1258}" srcId="{FED41D55-AC51-46EF-B5E3-7A2A8312CDF1}" destId="{50D81176-D462-44B2-AC31-447990CF3F28}" srcOrd="1" destOrd="0" parTransId="{403A11FD-A7AA-491B-B177-44CD00E52DA1}" sibTransId="{B742F6EE-A4DA-4F17-AD34-28EAFC94313D}"/>
    <dgm:cxn modelId="{78AE98D4-E89F-4539-B86D-DD8EFA1FB17E}" type="presOf" srcId="{7A7FE86F-017A-4E8D-BCF8-F1310B79698A}" destId="{8EE160CF-ABAC-4F64-B058-43F0BB095176}" srcOrd="0" destOrd="0" presId="urn:microsoft.com/office/officeart/2008/layout/HorizontalMultiLevelHierarchy"/>
    <dgm:cxn modelId="{EF6CBDD4-2011-4FA3-9DA3-C6545D107F3C}" type="presOf" srcId="{E3C6899B-0C20-4872-9332-75767B282F7A}" destId="{0F1007C8-CB5D-4E1A-B573-B80A9CB07A3A}" srcOrd="0" destOrd="0" presId="urn:microsoft.com/office/officeart/2008/layout/HorizontalMultiLevelHierarchy"/>
    <dgm:cxn modelId="{D818D9D8-2041-4B90-A510-A412F4677CE2}" type="presOf" srcId="{1183B391-0B49-4AA8-845A-DA6AEAD3F68A}" destId="{71F48C4A-FCEA-407E-9D7E-A362FC5C2B8E}" srcOrd="0" destOrd="0" presId="urn:microsoft.com/office/officeart/2008/layout/HorizontalMultiLevelHierarchy"/>
    <dgm:cxn modelId="{3CCBCAD9-2F58-42BA-BC82-68EA0CCC5365}" type="presOf" srcId="{FADC3DDB-3F67-46D1-A73E-F7B3652AB05F}" destId="{CCC78253-F61F-450D-895C-98F1518985DA}" srcOrd="0" destOrd="0" presId="urn:microsoft.com/office/officeart/2008/layout/HorizontalMultiLevelHierarchy"/>
    <dgm:cxn modelId="{65D8DED9-BFFC-44D1-8742-AD020F0B3B32}" type="presOf" srcId="{036CC48A-53FB-45B0-8969-85031AAB3245}" destId="{637C2F15-9781-4B70-A886-83C7F27C51D0}" srcOrd="0" destOrd="0" presId="urn:microsoft.com/office/officeart/2008/layout/HorizontalMultiLevelHierarchy"/>
    <dgm:cxn modelId="{B50AE1DA-F85D-4219-BF68-5B0A9B487847}" srcId="{50D81176-D462-44B2-AC31-447990CF3F28}" destId="{A95B3390-520A-405E-961A-F3B0726F226A}" srcOrd="1" destOrd="0" parTransId="{7A7FE86F-017A-4E8D-BCF8-F1310B79698A}" sibTransId="{040DE55B-9FA1-4E7E-8CF6-E6D387BD2DDF}"/>
    <dgm:cxn modelId="{935DCDDC-BBE8-4838-9659-F5272695079A}" srcId="{FED41D55-AC51-46EF-B5E3-7A2A8312CDF1}" destId="{BBD10227-9146-4763-8D1B-4D48E1816208}" srcOrd="0" destOrd="0" parTransId="{3A5F0732-85B3-49D0-B64C-E231BEBA0C89}" sibTransId="{7031CC8C-6F99-4F91-8349-DAED8BCC1974}"/>
    <dgm:cxn modelId="{1DB77EE9-0AC8-490F-9FA3-FCA32B66A68F}" type="presOf" srcId="{69D0924D-9F83-4645-AF28-A2AF0A0020AE}" destId="{599D8A7E-3F39-4BA6-8FCB-24AF6257C6FC}" srcOrd="1" destOrd="0" presId="urn:microsoft.com/office/officeart/2008/layout/HorizontalMultiLevelHierarchy"/>
    <dgm:cxn modelId="{C7C2BEEA-8B36-40D0-A637-C91FA77594FF}" type="presOf" srcId="{C28F05F5-C132-4753-8AB9-4836C7E95B1B}" destId="{ABA41F0F-858B-42B8-AAE0-382AD304F743}" srcOrd="0" destOrd="0" presId="urn:microsoft.com/office/officeart/2008/layout/HorizontalMultiLevelHierarchy"/>
    <dgm:cxn modelId="{91FCEBF0-27A2-44C3-914B-6EE6C23D0E07}" type="presOf" srcId="{D501B968-51F2-47D0-9172-E443E643BD1B}" destId="{7AE1BFD2-6DD4-46E3-B638-DDAD0488D5F6}" srcOrd="0" destOrd="0" presId="urn:microsoft.com/office/officeart/2008/layout/HorizontalMultiLevelHierarchy"/>
    <dgm:cxn modelId="{9D8BEBF3-088D-4822-9997-5475E709FAB5}" type="presOf" srcId="{A97522B1-753C-4CD0-94B0-9CE13F5B8684}" destId="{96E8EC09-84E3-4260-84C9-FEDEE1CFFA56}" srcOrd="0" destOrd="0" presId="urn:microsoft.com/office/officeart/2008/layout/HorizontalMultiLevelHierarchy"/>
    <dgm:cxn modelId="{596C95F4-420E-4F9C-B078-E61B9C846702}" type="presOf" srcId="{2FDC323A-2EE2-429E-AF14-60D614A96DF9}" destId="{DB7F697D-7A2D-4794-9A6E-826C04FA9101}" srcOrd="1" destOrd="0" presId="urn:microsoft.com/office/officeart/2008/layout/HorizontalMultiLevelHierarchy"/>
    <dgm:cxn modelId="{3E388CF5-F5D8-4479-B583-EAE2910FC1CA}" srcId="{2FBB5ADE-77A9-4F2B-A9C4-F699CE2BAAAB}" destId="{6B6BB202-8949-4921-9F99-95E46A8D8762}" srcOrd="0" destOrd="0" parTransId="{B4C90C8C-C3F9-42A6-94B6-47F52EB87FCD}" sibTransId="{41FEBD6C-CAA1-47D4-9FBE-99F77966776F}"/>
    <dgm:cxn modelId="{B29FBDFB-8805-4D21-892D-8D7A4D3252FE}" type="presOf" srcId="{FED41D55-AC51-46EF-B5E3-7A2A8312CDF1}" destId="{39E9FE11-7A00-480E-BAC8-FD612FBB81B8}" srcOrd="0" destOrd="0" presId="urn:microsoft.com/office/officeart/2008/layout/HorizontalMultiLevelHierarchy"/>
    <dgm:cxn modelId="{84897BFC-D835-4009-86CB-54D2C048E4F9}" type="presOf" srcId="{C7248B78-2AB6-4F84-BD5A-0A9F5A90FD12}" destId="{5B791081-0C63-458E-B618-C4998461AE4B}" srcOrd="0" destOrd="0" presId="urn:microsoft.com/office/officeart/2008/layout/HorizontalMultiLevelHierarchy"/>
    <dgm:cxn modelId="{EF65C8FD-682E-4A8D-8462-2338D59E39F3}" type="presOf" srcId="{9DE707C8-B3B2-4495-BEFD-091DDF341D2E}" destId="{60317619-063F-41DC-80E3-2C24B9ECF40C}" srcOrd="1" destOrd="0" presId="urn:microsoft.com/office/officeart/2008/layout/HorizontalMultiLevelHierarchy"/>
    <dgm:cxn modelId="{E1C34D1E-8450-498F-BCC6-6F64BE83031F}" type="presParOf" srcId="{0ABC6556-0B9F-4424-9C23-6555E62515BD}" destId="{54861492-1508-493D-BF04-0EFB072448D5}" srcOrd="0" destOrd="0" presId="urn:microsoft.com/office/officeart/2008/layout/HorizontalMultiLevelHierarchy"/>
    <dgm:cxn modelId="{CBD158B2-80D2-4801-B205-5751096E71C4}" type="presParOf" srcId="{54861492-1508-493D-BF04-0EFB072448D5}" destId="{95229F42-5CEE-4366-BF91-9FAE66B9EA39}" srcOrd="0" destOrd="0" presId="urn:microsoft.com/office/officeart/2008/layout/HorizontalMultiLevelHierarchy"/>
    <dgm:cxn modelId="{4CD4A31D-E393-4435-8188-6FCEF851F8D7}" type="presParOf" srcId="{54861492-1508-493D-BF04-0EFB072448D5}" destId="{47F55600-93B8-4A65-A096-FEF9A7BA5184}" srcOrd="1" destOrd="0" presId="urn:microsoft.com/office/officeart/2008/layout/HorizontalMultiLevelHierarchy"/>
    <dgm:cxn modelId="{F02AFAFB-20D8-4C82-AF4D-DB6891A58280}" type="presParOf" srcId="{47F55600-93B8-4A65-A096-FEF9A7BA5184}" destId="{CD4E0F81-8F12-4FC3-9588-B08C7B5E2287}" srcOrd="0" destOrd="0" presId="urn:microsoft.com/office/officeart/2008/layout/HorizontalMultiLevelHierarchy"/>
    <dgm:cxn modelId="{ED07A359-030D-4CE0-8368-5708A87BF356}" type="presParOf" srcId="{CD4E0F81-8F12-4FC3-9588-B08C7B5E2287}" destId="{8B2CA12E-EFF6-4416-9CE3-59E95A83F706}" srcOrd="0" destOrd="0" presId="urn:microsoft.com/office/officeart/2008/layout/HorizontalMultiLevelHierarchy"/>
    <dgm:cxn modelId="{DEEE89BD-B4E1-4A45-B910-775B3D3A511A}" type="presParOf" srcId="{47F55600-93B8-4A65-A096-FEF9A7BA5184}" destId="{D43F7D5C-E8BD-41F8-8F65-8E8F2B03EB9E}" srcOrd="1" destOrd="0" presId="urn:microsoft.com/office/officeart/2008/layout/HorizontalMultiLevelHierarchy"/>
    <dgm:cxn modelId="{13DE0726-4C26-4003-91C5-AA0865B7BB2D}" type="presParOf" srcId="{D43F7D5C-E8BD-41F8-8F65-8E8F2B03EB9E}" destId="{39E9FE11-7A00-480E-BAC8-FD612FBB81B8}" srcOrd="0" destOrd="0" presId="urn:microsoft.com/office/officeart/2008/layout/HorizontalMultiLevelHierarchy"/>
    <dgm:cxn modelId="{AC181122-F398-4232-8B74-0A5DC194F51F}" type="presParOf" srcId="{D43F7D5C-E8BD-41F8-8F65-8E8F2B03EB9E}" destId="{974E2098-FE92-4847-9050-B9F90B8A7FDB}" srcOrd="1" destOrd="0" presId="urn:microsoft.com/office/officeart/2008/layout/HorizontalMultiLevelHierarchy"/>
    <dgm:cxn modelId="{7B4898DC-F8E5-41EC-A150-981272E97AEB}" type="presParOf" srcId="{974E2098-FE92-4847-9050-B9F90B8A7FDB}" destId="{1A790C6D-6CEE-4981-B198-3F09C812D8C1}" srcOrd="0" destOrd="0" presId="urn:microsoft.com/office/officeart/2008/layout/HorizontalMultiLevelHierarchy"/>
    <dgm:cxn modelId="{CBBDAAC2-61CC-4DF2-BB2A-5CB7BE47D5B2}" type="presParOf" srcId="{1A790C6D-6CEE-4981-B198-3F09C812D8C1}" destId="{AF29F69D-1A61-4D6F-A1D0-1F625C9D375D}" srcOrd="0" destOrd="0" presId="urn:microsoft.com/office/officeart/2008/layout/HorizontalMultiLevelHierarchy"/>
    <dgm:cxn modelId="{CEC2DDFC-54E6-4D46-8848-DB1D60A05FEA}" type="presParOf" srcId="{974E2098-FE92-4847-9050-B9F90B8A7FDB}" destId="{A9323651-AEAC-4842-8DE0-C8DB48A3DA1F}" srcOrd="1" destOrd="0" presId="urn:microsoft.com/office/officeart/2008/layout/HorizontalMultiLevelHierarchy"/>
    <dgm:cxn modelId="{7A389EE8-BBB2-41E1-AB0B-4524FDE07342}" type="presParOf" srcId="{A9323651-AEAC-4842-8DE0-C8DB48A3DA1F}" destId="{1AD2A45C-DBA5-4398-A64D-689B68365C9D}" srcOrd="0" destOrd="0" presId="urn:microsoft.com/office/officeart/2008/layout/HorizontalMultiLevelHierarchy"/>
    <dgm:cxn modelId="{03936922-37CC-4D49-BD6B-A52EC1B73B85}" type="presParOf" srcId="{A9323651-AEAC-4842-8DE0-C8DB48A3DA1F}" destId="{DBD8CFA8-23D7-4CDC-AACF-AC20EFC2E5F3}" srcOrd="1" destOrd="0" presId="urn:microsoft.com/office/officeart/2008/layout/HorizontalMultiLevelHierarchy"/>
    <dgm:cxn modelId="{B76B7421-3338-40CF-884F-C5EE694DA7D5}" type="presParOf" srcId="{974E2098-FE92-4847-9050-B9F90B8A7FDB}" destId="{59D7007E-8C20-48E8-9857-337CCA91C275}" srcOrd="2" destOrd="0" presId="urn:microsoft.com/office/officeart/2008/layout/HorizontalMultiLevelHierarchy"/>
    <dgm:cxn modelId="{5263801E-FF07-4B79-9083-9C4A8B83B39F}" type="presParOf" srcId="{59D7007E-8C20-48E8-9857-337CCA91C275}" destId="{E3528425-DC1F-4E7F-81B3-62687A19EBE2}" srcOrd="0" destOrd="0" presId="urn:microsoft.com/office/officeart/2008/layout/HorizontalMultiLevelHierarchy"/>
    <dgm:cxn modelId="{05E736BA-63C9-4AFA-80A9-D6BC7150212F}" type="presParOf" srcId="{974E2098-FE92-4847-9050-B9F90B8A7FDB}" destId="{2C48078E-01AB-4EB9-9ABE-853763E43B42}" srcOrd="3" destOrd="0" presId="urn:microsoft.com/office/officeart/2008/layout/HorizontalMultiLevelHierarchy"/>
    <dgm:cxn modelId="{B6A89796-E465-4342-BC3A-9695AA8F236E}" type="presParOf" srcId="{2C48078E-01AB-4EB9-9ABE-853763E43B42}" destId="{FBB5DD2F-3E07-4C5B-A211-627FB1AD03BF}" srcOrd="0" destOrd="0" presId="urn:microsoft.com/office/officeart/2008/layout/HorizontalMultiLevelHierarchy"/>
    <dgm:cxn modelId="{090D7F30-7A6C-4659-9192-2DF7B82E058E}" type="presParOf" srcId="{2C48078E-01AB-4EB9-9ABE-853763E43B42}" destId="{AE1D8037-1CC4-4603-887F-3F4C50BD1835}" srcOrd="1" destOrd="0" presId="urn:microsoft.com/office/officeart/2008/layout/HorizontalMultiLevelHierarchy"/>
    <dgm:cxn modelId="{4089C133-4567-4C89-8593-29EFAD28DBA7}" type="presParOf" srcId="{AE1D8037-1CC4-4603-887F-3F4C50BD1835}" destId="{71F48C4A-FCEA-407E-9D7E-A362FC5C2B8E}" srcOrd="0" destOrd="0" presId="urn:microsoft.com/office/officeart/2008/layout/HorizontalMultiLevelHierarchy"/>
    <dgm:cxn modelId="{39B5AF89-0077-4BDF-8933-749A9D4B10AB}" type="presParOf" srcId="{71F48C4A-FCEA-407E-9D7E-A362FC5C2B8E}" destId="{02EA0018-90DB-4EF0-9C9D-E3BEF2D2369E}" srcOrd="0" destOrd="0" presId="urn:microsoft.com/office/officeart/2008/layout/HorizontalMultiLevelHierarchy"/>
    <dgm:cxn modelId="{118D7719-0472-4E92-A0DE-36E9041CBEF0}" type="presParOf" srcId="{AE1D8037-1CC4-4603-887F-3F4C50BD1835}" destId="{16F9FC64-8253-4124-A6A5-83D7B120B0CF}" srcOrd="1" destOrd="0" presId="urn:microsoft.com/office/officeart/2008/layout/HorizontalMultiLevelHierarchy"/>
    <dgm:cxn modelId="{843AF17D-B98B-4F2C-B123-3F4C612DC6A4}" type="presParOf" srcId="{16F9FC64-8253-4124-A6A5-83D7B120B0CF}" destId="{ABA41F0F-858B-42B8-AAE0-382AD304F743}" srcOrd="0" destOrd="0" presId="urn:microsoft.com/office/officeart/2008/layout/HorizontalMultiLevelHierarchy"/>
    <dgm:cxn modelId="{09DF05B2-DA0A-456B-86FA-47244BC8E001}" type="presParOf" srcId="{16F9FC64-8253-4124-A6A5-83D7B120B0CF}" destId="{28E3B827-C179-442A-9B97-B8FA98947C6B}" srcOrd="1" destOrd="0" presId="urn:microsoft.com/office/officeart/2008/layout/HorizontalMultiLevelHierarchy"/>
    <dgm:cxn modelId="{CCDD99E9-8CF3-4EB6-89EF-4875798EE7F5}" type="presParOf" srcId="{AE1D8037-1CC4-4603-887F-3F4C50BD1835}" destId="{8EE160CF-ABAC-4F64-B058-43F0BB095176}" srcOrd="2" destOrd="0" presId="urn:microsoft.com/office/officeart/2008/layout/HorizontalMultiLevelHierarchy"/>
    <dgm:cxn modelId="{446F6F63-7E52-4528-8167-60CE0B91DDFB}" type="presParOf" srcId="{8EE160CF-ABAC-4F64-B058-43F0BB095176}" destId="{99EB364E-3E06-436B-9528-BD93DF9E4F8E}" srcOrd="0" destOrd="0" presId="urn:microsoft.com/office/officeart/2008/layout/HorizontalMultiLevelHierarchy"/>
    <dgm:cxn modelId="{113E6C5A-95C7-4D14-B2D5-39D43CD8A092}" type="presParOf" srcId="{AE1D8037-1CC4-4603-887F-3F4C50BD1835}" destId="{7399BA0B-7070-4B69-87A3-4F0658DEBB34}" srcOrd="3" destOrd="0" presId="urn:microsoft.com/office/officeart/2008/layout/HorizontalMultiLevelHierarchy"/>
    <dgm:cxn modelId="{33138E0A-DF14-43D7-8D24-0F7ABACCCC14}" type="presParOf" srcId="{7399BA0B-7070-4B69-87A3-4F0658DEBB34}" destId="{A1ED0C7B-8AFC-43CC-801D-8540F49FCA2E}" srcOrd="0" destOrd="0" presId="urn:microsoft.com/office/officeart/2008/layout/HorizontalMultiLevelHierarchy"/>
    <dgm:cxn modelId="{08E18899-844B-4F22-9945-E2088A1412DE}" type="presParOf" srcId="{7399BA0B-7070-4B69-87A3-4F0658DEBB34}" destId="{1F751847-ADFC-46C5-8598-A5FE91D7AA07}" srcOrd="1" destOrd="0" presId="urn:microsoft.com/office/officeart/2008/layout/HorizontalMultiLevelHierarchy"/>
    <dgm:cxn modelId="{99C8FFF7-20FE-47BB-B16E-61A205C50FE9}" type="presParOf" srcId="{974E2098-FE92-4847-9050-B9F90B8A7FDB}" destId="{5B791081-0C63-458E-B618-C4998461AE4B}" srcOrd="4" destOrd="0" presId="urn:microsoft.com/office/officeart/2008/layout/HorizontalMultiLevelHierarchy"/>
    <dgm:cxn modelId="{15FF8B23-B930-4DC4-A954-4B1F4B931D02}" type="presParOf" srcId="{5B791081-0C63-458E-B618-C4998461AE4B}" destId="{D9F606E4-6348-4890-85EF-9CDB7C88405F}" srcOrd="0" destOrd="0" presId="urn:microsoft.com/office/officeart/2008/layout/HorizontalMultiLevelHierarchy"/>
    <dgm:cxn modelId="{58A7C0CA-9187-4A2E-875D-BC3E1C4E4961}" type="presParOf" srcId="{974E2098-FE92-4847-9050-B9F90B8A7FDB}" destId="{73AC86C0-4959-4CD6-96D4-B91B5227C8C4}" srcOrd="5" destOrd="0" presId="urn:microsoft.com/office/officeart/2008/layout/HorizontalMultiLevelHierarchy"/>
    <dgm:cxn modelId="{9B132809-9384-45B0-B824-3D36FDF7D0D5}" type="presParOf" srcId="{73AC86C0-4959-4CD6-96D4-B91B5227C8C4}" destId="{CCC78253-F61F-450D-895C-98F1518985DA}" srcOrd="0" destOrd="0" presId="urn:microsoft.com/office/officeart/2008/layout/HorizontalMultiLevelHierarchy"/>
    <dgm:cxn modelId="{FEF9716C-BE8D-4AE8-B9A0-8ECC9CA5D741}" type="presParOf" srcId="{73AC86C0-4959-4CD6-96D4-B91B5227C8C4}" destId="{D1B21313-9DEE-4A7E-B399-0B5169252E42}" srcOrd="1" destOrd="0" presId="urn:microsoft.com/office/officeart/2008/layout/HorizontalMultiLevelHierarchy"/>
    <dgm:cxn modelId="{89283BD0-A45F-492B-8763-2AE9E6E456AE}" type="presParOf" srcId="{47F55600-93B8-4A65-A096-FEF9A7BA5184}" destId="{DE0E1705-BE9E-4285-9655-024AD5773FA0}" srcOrd="2" destOrd="0" presId="urn:microsoft.com/office/officeart/2008/layout/HorizontalMultiLevelHierarchy"/>
    <dgm:cxn modelId="{F1C5C965-764E-4745-950F-A35251E5E63C}" type="presParOf" srcId="{DE0E1705-BE9E-4285-9655-024AD5773FA0}" destId="{D79E2D0A-9AC7-4E51-BC49-1B1CB87558BB}" srcOrd="0" destOrd="0" presId="urn:microsoft.com/office/officeart/2008/layout/HorizontalMultiLevelHierarchy"/>
    <dgm:cxn modelId="{153A63A2-F473-46D1-BBA9-EA984FA68BA6}" type="presParOf" srcId="{47F55600-93B8-4A65-A096-FEF9A7BA5184}" destId="{6CCFEDC7-F566-4E00-91AC-C18022276992}" srcOrd="3" destOrd="0" presId="urn:microsoft.com/office/officeart/2008/layout/HorizontalMultiLevelHierarchy"/>
    <dgm:cxn modelId="{88F1097B-8A68-4374-A255-23FFF8B75F00}" type="presParOf" srcId="{6CCFEDC7-F566-4E00-91AC-C18022276992}" destId="{9E06C7E2-C475-4DE4-81E1-29C9A97609B4}" srcOrd="0" destOrd="0" presId="urn:microsoft.com/office/officeart/2008/layout/HorizontalMultiLevelHierarchy"/>
    <dgm:cxn modelId="{C3FA609A-3839-4079-AA99-F010B388F57A}" type="presParOf" srcId="{6CCFEDC7-F566-4E00-91AC-C18022276992}" destId="{B28347EB-D815-4727-9BE9-EF71F2C93E0E}" srcOrd="1" destOrd="0" presId="urn:microsoft.com/office/officeart/2008/layout/HorizontalMultiLevelHierarchy"/>
    <dgm:cxn modelId="{87CD1187-FF64-4301-BBBA-5D984FA5B521}" type="presParOf" srcId="{B28347EB-D815-4727-9BE9-EF71F2C93E0E}" destId="{A57B0C49-DDE4-4E4D-A417-1268CF2E3B53}" srcOrd="0" destOrd="0" presId="urn:microsoft.com/office/officeart/2008/layout/HorizontalMultiLevelHierarchy"/>
    <dgm:cxn modelId="{37500116-C24D-4975-887C-B49887E26D16}" type="presParOf" srcId="{A57B0C49-DDE4-4E4D-A417-1268CF2E3B53}" destId="{03B2F996-3E24-4542-8CE1-4C71F790D9CF}" srcOrd="0" destOrd="0" presId="urn:microsoft.com/office/officeart/2008/layout/HorizontalMultiLevelHierarchy"/>
    <dgm:cxn modelId="{F32895A3-EE72-4CB2-A4D7-13EDDF278C6C}" type="presParOf" srcId="{B28347EB-D815-4727-9BE9-EF71F2C93E0E}" destId="{7598D6FA-36D9-407F-8283-024940F51BAE}" srcOrd="1" destOrd="0" presId="urn:microsoft.com/office/officeart/2008/layout/HorizontalMultiLevelHierarchy"/>
    <dgm:cxn modelId="{059803CD-F4C0-4CEA-84E1-465550EA39D3}" type="presParOf" srcId="{7598D6FA-36D9-407F-8283-024940F51BAE}" destId="{1BA38DEF-DE83-4058-B87D-31E4F166E293}" srcOrd="0" destOrd="0" presId="urn:microsoft.com/office/officeart/2008/layout/HorizontalMultiLevelHierarchy"/>
    <dgm:cxn modelId="{1250A834-88C5-4E60-BBF1-90C1342BA12D}" type="presParOf" srcId="{7598D6FA-36D9-407F-8283-024940F51BAE}" destId="{2709A64B-8859-43BF-AEA4-1BE9674E42D8}" srcOrd="1" destOrd="0" presId="urn:microsoft.com/office/officeart/2008/layout/HorizontalMultiLevelHierarchy"/>
    <dgm:cxn modelId="{64638519-82B2-42AD-982A-9AB53FA592D6}" type="presParOf" srcId="{2709A64B-8859-43BF-AEA4-1BE9674E42D8}" destId="{F86B42CC-7D31-41D4-BBF8-239C496E1337}" srcOrd="0" destOrd="0" presId="urn:microsoft.com/office/officeart/2008/layout/HorizontalMultiLevelHierarchy"/>
    <dgm:cxn modelId="{71D4ED82-70F6-43BB-894B-A6B59584D67D}" type="presParOf" srcId="{F86B42CC-7D31-41D4-BBF8-239C496E1337}" destId="{B0C3AA9B-EAAA-4113-90AE-0256FE2D1BFD}" srcOrd="0" destOrd="0" presId="urn:microsoft.com/office/officeart/2008/layout/HorizontalMultiLevelHierarchy"/>
    <dgm:cxn modelId="{2A6617B2-22EF-4A50-B8F9-C9978A1026A6}" type="presParOf" srcId="{2709A64B-8859-43BF-AEA4-1BE9674E42D8}" destId="{E1ACFC22-9208-49D6-9A19-8820FAE98779}" srcOrd="1" destOrd="0" presId="urn:microsoft.com/office/officeart/2008/layout/HorizontalMultiLevelHierarchy"/>
    <dgm:cxn modelId="{89BB037E-D627-4AA2-83CB-49076ED4F1B3}" type="presParOf" srcId="{E1ACFC22-9208-49D6-9A19-8820FAE98779}" destId="{DC541CAA-425F-49A5-9AA1-864ADA9BFA43}" srcOrd="0" destOrd="0" presId="urn:microsoft.com/office/officeart/2008/layout/HorizontalMultiLevelHierarchy"/>
    <dgm:cxn modelId="{01C1F920-E1B7-435F-9C2F-5C086717A1B2}" type="presParOf" srcId="{E1ACFC22-9208-49D6-9A19-8820FAE98779}" destId="{ABDA49A5-2358-4FF9-908A-3B8F7DE12C6A}" srcOrd="1" destOrd="0" presId="urn:microsoft.com/office/officeart/2008/layout/HorizontalMultiLevelHierarchy"/>
    <dgm:cxn modelId="{A3BF97F7-2934-473F-A089-BE3FCF435BE4}" type="presParOf" srcId="{2709A64B-8859-43BF-AEA4-1BE9674E42D8}" destId="{64AE2E62-CC70-486F-8C81-6684BBE2CEE0}" srcOrd="2" destOrd="0" presId="urn:microsoft.com/office/officeart/2008/layout/HorizontalMultiLevelHierarchy"/>
    <dgm:cxn modelId="{0C916DD2-12F9-4DB9-9DC8-CF8FE1C405D6}" type="presParOf" srcId="{64AE2E62-CC70-486F-8C81-6684BBE2CEE0}" destId="{C4FED01E-1531-40A6-BF97-8E3854E74EBA}" srcOrd="0" destOrd="0" presId="urn:microsoft.com/office/officeart/2008/layout/HorizontalMultiLevelHierarchy"/>
    <dgm:cxn modelId="{A095AB12-A7A1-43A1-8B9D-1C7A7347A168}" type="presParOf" srcId="{2709A64B-8859-43BF-AEA4-1BE9674E42D8}" destId="{47CB7E73-D8ED-45AC-989C-BA00A16B8B6E}" srcOrd="3" destOrd="0" presId="urn:microsoft.com/office/officeart/2008/layout/HorizontalMultiLevelHierarchy"/>
    <dgm:cxn modelId="{60CAFFE6-5EC5-4178-B5DE-EB282414B4A1}" type="presParOf" srcId="{47CB7E73-D8ED-45AC-989C-BA00A16B8B6E}" destId="{E74359B4-C9EA-425C-803E-88C5D10EF9DD}" srcOrd="0" destOrd="0" presId="urn:microsoft.com/office/officeart/2008/layout/HorizontalMultiLevelHierarchy"/>
    <dgm:cxn modelId="{106F624D-A718-433F-AD64-6A6B707DE5E9}" type="presParOf" srcId="{47CB7E73-D8ED-45AC-989C-BA00A16B8B6E}" destId="{260B8F5D-2564-4DEC-964A-03C2ABBB8711}" srcOrd="1" destOrd="0" presId="urn:microsoft.com/office/officeart/2008/layout/HorizontalMultiLevelHierarchy"/>
    <dgm:cxn modelId="{CAD73A4A-D934-4F27-AF0E-0570BB8F6066}" type="presParOf" srcId="{B28347EB-D815-4727-9BE9-EF71F2C93E0E}" destId="{E9631DE6-C718-4442-9FC5-A466BAC8406E}" srcOrd="2" destOrd="0" presId="urn:microsoft.com/office/officeart/2008/layout/HorizontalMultiLevelHierarchy"/>
    <dgm:cxn modelId="{7E92D9FD-0F29-4967-89FA-0594AA0108C9}" type="presParOf" srcId="{E9631DE6-C718-4442-9FC5-A466BAC8406E}" destId="{0DABE335-38D9-459C-ABA5-6CA40D2BB728}" srcOrd="0" destOrd="0" presId="urn:microsoft.com/office/officeart/2008/layout/HorizontalMultiLevelHierarchy"/>
    <dgm:cxn modelId="{06FCCA2A-075F-48D2-9C68-C570989B965E}" type="presParOf" srcId="{B28347EB-D815-4727-9BE9-EF71F2C93E0E}" destId="{2B5FEA7A-07EB-4C74-A91D-F32F8F6C213B}" srcOrd="3" destOrd="0" presId="urn:microsoft.com/office/officeart/2008/layout/HorizontalMultiLevelHierarchy"/>
    <dgm:cxn modelId="{8AE093DE-06E6-4B42-AF34-B16061900A91}" type="presParOf" srcId="{2B5FEA7A-07EB-4C74-A91D-F32F8F6C213B}" destId="{51F55158-F3D8-4E4B-88BB-562970C2DACE}" srcOrd="0" destOrd="0" presId="urn:microsoft.com/office/officeart/2008/layout/HorizontalMultiLevelHierarchy"/>
    <dgm:cxn modelId="{D085704F-DAF0-4CCD-9B5F-228D771E7893}" type="presParOf" srcId="{2B5FEA7A-07EB-4C74-A91D-F32F8F6C213B}" destId="{3463F3B3-F793-435F-8839-6A969B5F35F4}" srcOrd="1" destOrd="0" presId="urn:microsoft.com/office/officeart/2008/layout/HorizontalMultiLevelHierarchy"/>
    <dgm:cxn modelId="{1B075A98-7EF6-4828-8986-FBE673D3B54B}" type="presParOf" srcId="{3463F3B3-F793-435F-8839-6A969B5F35F4}" destId="{DA3711A9-9407-4E55-A31B-09FE84572726}" srcOrd="0" destOrd="0" presId="urn:microsoft.com/office/officeart/2008/layout/HorizontalMultiLevelHierarchy"/>
    <dgm:cxn modelId="{44C06108-F8A8-4FF8-B001-D8E1F3A6BD45}" type="presParOf" srcId="{DA3711A9-9407-4E55-A31B-09FE84572726}" destId="{BB773F7D-894A-469B-A6C3-A14552C5F967}" srcOrd="0" destOrd="0" presId="urn:microsoft.com/office/officeart/2008/layout/HorizontalMultiLevelHierarchy"/>
    <dgm:cxn modelId="{565C8EAA-865E-4275-AFC0-CB0E8CFB8B8B}" type="presParOf" srcId="{3463F3B3-F793-435F-8839-6A969B5F35F4}" destId="{E55D7BEC-B50A-4121-9755-C1D4EEA0C728}" srcOrd="1" destOrd="0" presId="urn:microsoft.com/office/officeart/2008/layout/HorizontalMultiLevelHierarchy"/>
    <dgm:cxn modelId="{10ADD279-F4CA-4465-BFEF-03E35EC7A809}" type="presParOf" srcId="{E55D7BEC-B50A-4121-9755-C1D4EEA0C728}" destId="{00679F74-6F0C-4BF2-9AEB-5357D08C5BF2}" srcOrd="0" destOrd="0" presId="urn:microsoft.com/office/officeart/2008/layout/HorizontalMultiLevelHierarchy"/>
    <dgm:cxn modelId="{E195DBE9-50A4-465B-98A6-336A389F32BE}" type="presParOf" srcId="{E55D7BEC-B50A-4121-9755-C1D4EEA0C728}" destId="{B703939A-7CA5-4848-AE69-FC8ADA317BE0}" srcOrd="1" destOrd="0" presId="urn:microsoft.com/office/officeart/2008/layout/HorizontalMultiLevelHierarchy"/>
    <dgm:cxn modelId="{0730024F-0542-4DB7-B784-95CF71334195}" type="presParOf" srcId="{3463F3B3-F793-435F-8839-6A969B5F35F4}" destId="{3E2C56E5-80FD-4858-B470-DE050C02776E}" srcOrd="2" destOrd="0" presId="urn:microsoft.com/office/officeart/2008/layout/HorizontalMultiLevelHierarchy"/>
    <dgm:cxn modelId="{5C214397-5383-4D67-B890-5FFF1152FC83}" type="presParOf" srcId="{3E2C56E5-80FD-4858-B470-DE050C02776E}" destId="{DB7F697D-7A2D-4794-9A6E-826C04FA9101}" srcOrd="0" destOrd="0" presId="urn:microsoft.com/office/officeart/2008/layout/HorizontalMultiLevelHierarchy"/>
    <dgm:cxn modelId="{84A16B7E-A633-4E30-8A67-0BFEA5092B47}" type="presParOf" srcId="{3463F3B3-F793-435F-8839-6A969B5F35F4}" destId="{50E7E197-C298-4844-AA4C-2D73ED8A2869}" srcOrd="3" destOrd="0" presId="urn:microsoft.com/office/officeart/2008/layout/HorizontalMultiLevelHierarchy"/>
    <dgm:cxn modelId="{A8C554F2-296F-47BA-BBFE-B63A84F20BAA}" type="presParOf" srcId="{50E7E197-C298-4844-AA4C-2D73ED8A2869}" destId="{7AE1BFD2-6DD4-46E3-B638-DDAD0488D5F6}" srcOrd="0" destOrd="0" presId="urn:microsoft.com/office/officeart/2008/layout/HorizontalMultiLevelHierarchy"/>
    <dgm:cxn modelId="{E0218BBF-FF3D-4445-A6E1-4E0FDB9114BA}" type="presParOf" srcId="{50E7E197-C298-4844-AA4C-2D73ED8A2869}" destId="{6E8A7736-CB04-486D-9618-70B7911A8D2C}" srcOrd="1" destOrd="0" presId="urn:microsoft.com/office/officeart/2008/layout/HorizontalMultiLevelHierarchy"/>
    <dgm:cxn modelId="{9331E863-1AD7-45AC-B893-5CF1A03837DB}" type="presParOf" srcId="{3463F3B3-F793-435F-8839-6A969B5F35F4}" destId="{DB6AA58A-4260-4890-9A31-4B2C136F2B1F}" srcOrd="4" destOrd="0" presId="urn:microsoft.com/office/officeart/2008/layout/HorizontalMultiLevelHierarchy"/>
    <dgm:cxn modelId="{62D12EB0-945E-4D61-9FB9-9CE6B63E45C8}" type="presParOf" srcId="{DB6AA58A-4260-4890-9A31-4B2C136F2B1F}" destId="{4DB25BEC-8EF8-47DF-BBD4-CFDF2D5800EF}" srcOrd="0" destOrd="0" presId="urn:microsoft.com/office/officeart/2008/layout/HorizontalMultiLevelHierarchy"/>
    <dgm:cxn modelId="{DDC07800-BAD4-4C23-B07C-EC7F9D12C6AC}" type="presParOf" srcId="{3463F3B3-F793-435F-8839-6A969B5F35F4}" destId="{CA3B3820-C39D-463E-9A92-51B113025CBE}" srcOrd="5" destOrd="0" presId="urn:microsoft.com/office/officeart/2008/layout/HorizontalMultiLevelHierarchy"/>
    <dgm:cxn modelId="{96CF4E6E-1FF3-4B68-8510-6A8F4041E797}" type="presParOf" srcId="{CA3B3820-C39D-463E-9A92-51B113025CBE}" destId="{2C2BAC18-7D6B-4F0B-83C0-ABE8E3C1DBEF}" srcOrd="0" destOrd="0" presId="urn:microsoft.com/office/officeart/2008/layout/HorizontalMultiLevelHierarchy"/>
    <dgm:cxn modelId="{209EF801-D80B-4469-9673-7006782152FC}" type="presParOf" srcId="{CA3B3820-C39D-463E-9A92-51B113025CBE}" destId="{E01C9832-82D1-4EF4-AFAA-4821BCF71254}" srcOrd="1" destOrd="0" presId="urn:microsoft.com/office/officeart/2008/layout/HorizontalMultiLevelHierarchy"/>
    <dgm:cxn modelId="{D7FEC0C7-BFF1-4AA8-B70B-A5C0931D0720}" type="presParOf" srcId="{B28347EB-D815-4727-9BE9-EF71F2C93E0E}" destId="{E8C293CB-36E2-4BE4-A12A-4EC65A5D1802}" srcOrd="4" destOrd="0" presId="urn:microsoft.com/office/officeart/2008/layout/HorizontalMultiLevelHierarchy"/>
    <dgm:cxn modelId="{CDE9719D-BAA4-4578-94AE-0BC21CDD4EF1}" type="presParOf" srcId="{E8C293CB-36E2-4BE4-A12A-4EC65A5D1802}" destId="{B2B8E393-99A1-4028-B2F4-6B213D3161F8}" srcOrd="0" destOrd="0" presId="urn:microsoft.com/office/officeart/2008/layout/HorizontalMultiLevelHierarchy"/>
    <dgm:cxn modelId="{B559C196-D3B3-4396-92CA-A7AC715F6649}" type="presParOf" srcId="{B28347EB-D815-4727-9BE9-EF71F2C93E0E}" destId="{A9B2D026-8844-4B6C-80DC-488543C8248B}" srcOrd="5" destOrd="0" presId="urn:microsoft.com/office/officeart/2008/layout/HorizontalMultiLevelHierarchy"/>
    <dgm:cxn modelId="{19C2B19D-F8D7-4498-BB8E-127C3951760A}" type="presParOf" srcId="{A9B2D026-8844-4B6C-80DC-488543C8248B}" destId="{B5E16165-8309-4FF0-92E0-C099041AE104}" srcOrd="0" destOrd="0" presId="urn:microsoft.com/office/officeart/2008/layout/HorizontalMultiLevelHierarchy"/>
    <dgm:cxn modelId="{22E7824F-4A33-47C8-A693-3FEE8EF4E3CB}" type="presParOf" srcId="{A9B2D026-8844-4B6C-80DC-488543C8248B}" destId="{E21E051F-C64E-4AF5-8D2B-ACA3A271F7EF}" srcOrd="1" destOrd="0" presId="urn:microsoft.com/office/officeart/2008/layout/HorizontalMultiLevelHierarchy"/>
    <dgm:cxn modelId="{666E25E4-04AC-4043-8C13-1FAA18737A09}" type="presParOf" srcId="{B28347EB-D815-4727-9BE9-EF71F2C93E0E}" destId="{0F1007C8-CB5D-4E1A-B573-B80A9CB07A3A}" srcOrd="6" destOrd="0" presId="urn:microsoft.com/office/officeart/2008/layout/HorizontalMultiLevelHierarchy"/>
    <dgm:cxn modelId="{80516180-DD87-4AEA-BAB6-9ADA8F7BB047}" type="presParOf" srcId="{0F1007C8-CB5D-4E1A-B573-B80A9CB07A3A}" destId="{0722B763-F223-48A8-A91A-2CD0E0139ACA}" srcOrd="0" destOrd="0" presId="urn:microsoft.com/office/officeart/2008/layout/HorizontalMultiLevelHierarchy"/>
    <dgm:cxn modelId="{0E33179B-AB7E-435E-9A5D-7FB118E614DF}" type="presParOf" srcId="{B28347EB-D815-4727-9BE9-EF71F2C93E0E}" destId="{016E601E-DD37-4315-9FA5-FB1C6D7AF942}" srcOrd="7" destOrd="0" presId="urn:microsoft.com/office/officeart/2008/layout/HorizontalMultiLevelHierarchy"/>
    <dgm:cxn modelId="{D2BDEB31-CE5C-4663-9016-25BCE9E67DCD}" type="presParOf" srcId="{016E601E-DD37-4315-9FA5-FB1C6D7AF942}" destId="{914D4BC4-E22E-41B8-B439-29912C04DB22}" srcOrd="0" destOrd="0" presId="urn:microsoft.com/office/officeart/2008/layout/HorizontalMultiLevelHierarchy"/>
    <dgm:cxn modelId="{92C7A4A2-20FD-4AD2-9F6C-E3CAEEE6D9D1}" type="presParOf" srcId="{016E601E-DD37-4315-9FA5-FB1C6D7AF942}" destId="{09FBB5A1-EA67-47A1-87A6-495524D1E00F}" srcOrd="1" destOrd="0" presId="urn:microsoft.com/office/officeart/2008/layout/HorizontalMultiLevelHierarchy"/>
    <dgm:cxn modelId="{338435B8-23AE-457F-A561-CACA2780ECC8}" type="presParOf" srcId="{09FBB5A1-EA67-47A1-87A6-495524D1E00F}" destId="{E98E052D-CB18-4726-8D64-E6FD584B2E3E}" srcOrd="0" destOrd="0" presId="urn:microsoft.com/office/officeart/2008/layout/HorizontalMultiLevelHierarchy"/>
    <dgm:cxn modelId="{44210D51-125E-4934-8BAF-9A8B6C1FBEE2}" type="presParOf" srcId="{E98E052D-CB18-4726-8D64-E6FD584B2E3E}" destId="{6CD6FFA1-85EB-4C4F-A930-81287FA5CE59}" srcOrd="0" destOrd="0" presId="urn:microsoft.com/office/officeart/2008/layout/HorizontalMultiLevelHierarchy"/>
    <dgm:cxn modelId="{C56C2EDA-FA35-46F6-9343-8FC6CA875D7A}" type="presParOf" srcId="{09FBB5A1-EA67-47A1-87A6-495524D1E00F}" destId="{E3F28588-314E-4686-BDE0-4C09794211C6}" srcOrd="1" destOrd="0" presId="urn:microsoft.com/office/officeart/2008/layout/HorizontalMultiLevelHierarchy"/>
    <dgm:cxn modelId="{51EE6BBC-5C2E-4767-9493-150E8FC8FDD8}" type="presParOf" srcId="{E3F28588-314E-4686-BDE0-4C09794211C6}" destId="{38F0CF07-998C-416F-93BD-4D2EE8961EAB}" srcOrd="0" destOrd="0" presId="urn:microsoft.com/office/officeart/2008/layout/HorizontalMultiLevelHierarchy"/>
    <dgm:cxn modelId="{50B652EE-857E-41BD-98B9-DF2EFE47A675}" type="presParOf" srcId="{E3F28588-314E-4686-BDE0-4C09794211C6}" destId="{0F9FCC82-6DA0-4A3C-AC27-91EB0DB6B2D1}" srcOrd="1" destOrd="0" presId="urn:microsoft.com/office/officeart/2008/layout/HorizontalMultiLevelHierarchy"/>
    <dgm:cxn modelId="{2842781D-2A94-4D38-A1EB-263DF70C472F}" type="presParOf" srcId="{09FBB5A1-EA67-47A1-87A6-495524D1E00F}" destId="{63C178CC-5961-4F22-9636-719F5AFEA3FF}" srcOrd="2" destOrd="0" presId="urn:microsoft.com/office/officeart/2008/layout/HorizontalMultiLevelHierarchy"/>
    <dgm:cxn modelId="{4345AC32-E6D7-4E13-BFAD-4A2446F52C7E}" type="presParOf" srcId="{63C178CC-5961-4F22-9636-719F5AFEA3FF}" destId="{A1DF8C04-AC34-43A0-842D-40420156A0E4}" srcOrd="0" destOrd="0" presId="urn:microsoft.com/office/officeart/2008/layout/HorizontalMultiLevelHierarchy"/>
    <dgm:cxn modelId="{CEA6FB7D-6E9F-4EC9-BA01-013CC32E9CEE}" type="presParOf" srcId="{09FBB5A1-EA67-47A1-87A6-495524D1E00F}" destId="{729315D3-1123-45F1-8155-72B7F3DF85F9}" srcOrd="3" destOrd="0" presId="urn:microsoft.com/office/officeart/2008/layout/HorizontalMultiLevelHierarchy"/>
    <dgm:cxn modelId="{51DB81C2-266C-498B-9F97-B90AF87F9F46}" type="presParOf" srcId="{729315D3-1123-45F1-8155-72B7F3DF85F9}" destId="{637C2F15-9781-4B70-A886-83C7F27C51D0}" srcOrd="0" destOrd="0" presId="urn:microsoft.com/office/officeart/2008/layout/HorizontalMultiLevelHierarchy"/>
    <dgm:cxn modelId="{F33C70BA-4D66-4706-91DB-19616494AD4F}" type="presParOf" srcId="{729315D3-1123-45F1-8155-72B7F3DF85F9}" destId="{43B49490-BD47-47D1-B1F5-5310BF990B42}" srcOrd="1" destOrd="0" presId="urn:microsoft.com/office/officeart/2008/layout/HorizontalMultiLevelHierarchy"/>
    <dgm:cxn modelId="{57B84CAF-F409-4475-901F-0DF30B4A519A}" type="presParOf" srcId="{B28347EB-D815-4727-9BE9-EF71F2C93E0E}" destId="{C68C323D-D911-4D6B-9442-B6FAB08339A6}" srcOrd="8" destOrd="0" presId="urn:microsoft.com/office/officeart/2008/layout/HorizontalMultiLevelHierarchy"/>
    <dgm:cxn modelId="{AA12BF96-E480-4A21-B975-5EA229306754}" type="presParOf" srcId="{C68C323D-D911-4D6B-9442-B6FAB08339A6}" destId="{AC86E341-0095-491D-8FB8-BCF7888744F4}" srcOrd="0" destOrd="0" presId="urn:microsoft.com/office/officeart/2008/layout/HorizontalMultiLevelHierarchy"/>
    <dgm:cxn modelId="{348891F0-EA7B-484F-9DAA-712EE611568D}" type="presParOf" srcId="{B28347EB-D815-4727-9BE9-EF71F2C93E0E}" destId="{EC68C2BC-21B8-4B71-8ACE-8EBC0D6B57E3}" srcOrd="9" destOrd="0" presId="urn:microsoft.com/office/officeart/2008/layout/HorizontalMultiLevelHierarchy"/>
    <dgm:cxn modelId="{9522AE74-ECDF-47F6-B3ED-777B9B55B67F}" type="presParOf" srcId="{EC68C2BC-21B8-4B71-8ACE-8EBC0D6B57E3}" destId="{32831E42-4720-4B90-BBA2-CD38256D4D12}" srcOrd="0" destOrd="0" presId="urn:microsoft.com/office/officeart/2008/layout/HorizontalMultiLevelHierarchy"/>
    <dgm:cxn modelId="{E6B62353-39C0-4CB0-A346-642A27AA0B49}" type="presParOf" srcId="{EC68C2BC-21B8-4B71-8ACE-8EBC0D6B57E3}" destId="{E6052158-BB06-43EF-9569-877F3A98EB0D}" srcOrd="1" destOrd="0" presId="urn:microsoft.com/office/officeart/2008/layout/HorizontalMultiLevelHierarchy"/>
    <dgm:cxn modelId="{8236CA84-D1E5-4398-8D47-0B563B633932}" type="presParOf" srcId="{E6052158-BB06-43EF-9569-877F3A98EB0D}" destId="{53C07185-0928-4EDB-8A36-4E75F7EA19B6}" srcOrd="0" destOrd="0" presId="urn:microsoft.com/office/officeart/2008/layout/HorizontalMultiLevelHierarchy"/>
    <dgm:cxn modelId="{05E31E3B-5FE5-4504-9671-12F16AA40132}" type="presParOf" srcId="{53C07185-0928-4EDB-8A36-4E75F7EA19B6}" destId="{60317619-063F-41DC-80E3-2C24B9ECF40C}" srcOrd="0" destOrd="0" presId="urn:microsoft.com/office/officeart/2008/layout/HorizontalMultiLevelHierarchy"/>
    <dgm:cxn modelId="{E30EA198-F5A6-4A87-9577-0437284DD563}" type="presParOf" srcId="{E6052158-BB06-43EF-9569-877F3A98EB0D}" destId="{C670CF45-5F2B-40AA-8C85-519472DE2DE1}" srcOrd="1" destOrd="0" presId="urn:microsoft.com/office/officeart/2008/layout/HorizontalMultiLevelHierarchy"/>
    <dgm:cxn modelId="{9A178164-B065-4842-9C9B-6E7CDAE2257B}" type="presParOf" srcId="{C670CF45-5F2B-40AA-8C85-519472DE2DE1}" destId="{8F981065-6BB6-42C1-BA78-21D34B3BB4EA}" srcOrd="0" destOrd="0" presId="urn:microsoft.com/office/officeart/2008/layout/HorizontalMultiLevelHierarchy"/>
    <dgm:cxn modelId="{C1ABD322-DCD5-4FE4-AC94-A7662534F8CA}" type="presParOf" srcId="{C670CF45-5F2B-40AA-8C85-519472DE2DE1}" destId="{F0D3C53C-D062-4CED-9542-C0846FBF8207}" srcOrd="1" destOrd="0" presId="urn:microsoft.com/office/officeart/2008/layout/HorizontalMultiLevelHierarchy"/>
    <dgm:cxn modelId="{386EE8A7-6385-4F24-9C80-884C7D2959E1}" type="presParOf" srcId="{F0D3C53C-D062-4CED-9542-C0846FBF8207}" destId="{9FB85DD3-136C-486C-851E-6F9EF81CC184}" srcOrd="0" destOrd="0" presId="urn:microsoft.com/office/officeart/2008/layout/HorizontalMultiLevelHierarchy"/>
    <dgm:cxn modelId="{40BD71B3-3C4C-48D3-BED7-24D4EAB72803}" type="presParOf" srcId="{9FB85DD3-136C-486C-851E-6F9EF81CC184}" destId="{3A00ADCE-157A-46D5-8D20-56422B3B03F6}" srcOrd="0" destOrd="0" presId="urn:microsoft.com/office/officeart/2008/layout/HorizontalMultiLevelHierarchy"/>
    <dgm:cxn modelId="{80272E5D-7954-44B3-AAA8-F24805286037}" type="presParOf" srcId="{F0D3C53C-D062-4CED-9542-C0846FBF8207}" destId="{121328BC-0FF4-414E-9913-0C38D1209949}" srcOrd="1" destOrd="0" presId="urn:microsoft.com/office/officeart/2008/layout/HorizontalMultiLevelHierarchy"/>
    <dgm:cxn modelId="{C2CDCF15-1AB9-42AC-9EC9-9CAED4EB1F76}" type="presParOf" srcId="{121328BC-0FF4-414E-9913-0C38D1209949}" destId="{E07A3950-BC96-4BAB-AE63-3E177637963F}" srcOrd="0" destOrd="0" presId="urn:microsoft.com/office/officeart/2008/layout/HorizontalMultiLevelHierarchy"/>
    <dgm:cxn modelId="{4602F0B5-7719-4E80-B43D-5F1F9EDDB019}" type="presParOf" srcId="{121328BC-0FF4-414E-9913-0C38D1209949}" destId="{C1E46EDF-8744-4163-9831-80DF37DC9E09}" srcOrd="1" destOrd="0" presId="urn:microsoft.com/office/officeart/2008/layout/HorizontalMultiLevelHierarchy"/>
    <dgm:cxn modelId="{1C27DB16-E41B-4030-8E1B-8446261F7DF7}" type="presParOf" srcId="{F0D3C53C-D062-4CED-9542-C0846FBF8207}" destId="{96E8EC09-84E3-4260-84C9-FEDEE1CFFA56}" srcOrd="2" destOrd="0" presId="urn:microsoft.com/office/officeart/2008/layout/HorizontalMultiLevelHierarchy"/>
    <dgm:cxn modelId="{B7CB90D2-812B-49FF-9619-796740B83C2D}" type="presParOf" srcId="{96E8EC09-84E3-4260-84C9-FEDEE1CFFA56}" destId="{2C59EA02-66A6-4CB5-9A87-4F20EEB44E11}" srcOrd="0" destOrd="0" presId="urn:microsoft.com/office/officeart/2008/layout/HorizontalMultiLevelHierarchy"/>
    <dgm:cxn modelId="{3A4A08E3-3F58-4824-B427-F0D530C1A73D}" type="presParOf" srcId="{F0D3C53C-D062-4CED-9542-C0846FBF8207}" destId="{EB305963-B38B-4A34-A9E7-9B5195CE2945}" srcOrd="3" destOrd="0" presId="urn:microsoft.com/office/officeart/2008/layout/HorizontalMultiLevelHierarchy"/>
    <dgm:cxn modelId="{161B6429-5DCE-4FF1-B12F-677948479904}" type="presParOf" srcId="{EB305963-B38B-4A34-A9E7-9B5195CE2945}" destId="{01D232FC-392C-430F-AEB9-90B2F49D30E1}" srcOrd="0" destOrd="0" presId="urn:microsoft.com/office/officeart/2008/layout/HorizontalMultiLevelHierarchy"/>
    <dgm:cxn modelId="{A7003860-66C5-4582-BD75-B58167399C16}" type="presParOf" srcId="{EB305963-B38B-4A34-A9E7-9B5195CE2945}" destId="{15E32830-3EFD-47A6-86C8-2067130AEA4A}" srcOrd="1" destOrd="0" presId="urn:microsoft.com/office/officeart/2008/layout/HorizontalMultiLevelHierarchy"/>
    <dgm:cxn modelId="{5CD62035-0F8F-460E-8832-82C13FB49914}" type="presParOf" srcId="{F0D3C53C-D062-4CED-9542-C0846FBF8207}" destId="{C17DDAB4-F55C-471D-A2DB-570D79ABB0CA}" srcOrd="4" destOrd="0" presId="urn:microsoft.com/office/officeart/2008/layout/HorizontalMultiLevelHierarchy"/>
    <dgm:cxn modelId="{9FA9261D-5C37-46F5-8789-BCDA6577202A}" type="presParOf" srcId="{C17DDAB4-F55C-471D-A2DB-570D79ABB0CA}" destId="{7786A145-02E6-49A7-8573-64DD866913D7}" srcOrd="0" destOrd="0" presId="urn:microsoft.com/office/officeart/2008/layout/HorizontalMultiLevelHierarchy"/>
    <dgm:cxn modelId="{AE60D908-AA78-43BD-B4AE-39D5F83DC6D0}" type="presParOf" srcId="{F0D3C53C-D062-4CED-9542-C0846FBF8207}" destId="{A45A9A08-9B49-40DB-BEA5-E217EAA077B5}" srcOrd="5" destOrd="0" presId="urn:microsoft.com/office/officeart/2008/layout/HorizontalMultiLevelHierarchy"/>
    <dgm:cxn modelId="{31E37FB5-2085-42B4-B6BE-3F3E58A94DCB}" type="presParOf" srcId="{A45A9A08-9B49-40DB-BEA5-E217EAA077B5}" destId="{4EECB488-8798-4766-BC50-D04AB3F4E3A5}" srcOrd="0" destOrd="0" presId="urn:microsoft.com/office/officeart/2008/layout/HorizontalMultiLevelHierarchy"/>
    <dgm:cxn modelId="{DDC1F922-D5E3-4F9F-BA66-820D30D11FAE}" type="presParOf" srcId="{A45A9A08-9B49-40DB-BEA5-E217EAA077B5}" destId="{B23A8698-5410-4CB5-87DD-30AC8F8FE281}" srcOrd="1" destOrd="0" presId="urn:microsoft.com/office/officeart/2008/layout/HorizontalMultiLevelHierarchy"/>
    <dgm:cxn modelId="{414870A8-3AAA-45A7-B11C-D0C1AFB81DD4}" type="presParOf" srcId="{E6052158-BB06-43EF-9569-877F3A98EB0D}" destId="{FE443595-C12B-43DC-8B6A-18B770D250DB}" srcOrd="2" destOrd="0" presId="urn:microsoft.com/office/officeart/2008/layout/HorizontalMultiLevelHierarchy"/>
    <dgm:cxn modelId="{52E0D446-A369-4990-9E6A-B32B10C52CB7}" type="presParOf" srcId="{FE443595-C12B-43DC-8B6A-18B770D250DB}" destId="{90D35536-2513-46AC-9BC6-7A4EB3A68F9D}" srcOrd="0" destOrd="0" presId="urn:microsoft.com/office/officeart/2008/layout/HorizontalMultiLevelHierarchy"/>
    <dgm:cxn modelId="{298A5A45-E1D6-43F0-8E29-1D2E8B0F28DB}" type="presParOf" srcId="{E6052158-BB06-43EF-9569-877F3A98EB0D}" destId="{B1E75A05-98BB-450F-A080-DFE343615DC4}" srcOrd="3" destOrd="0" presId="urn:microsoft.com/office/officeart/2008/layout/HorizontalMultiLevelHierarchy"/>
    <dgm:cxn modelId="{06702021-0B67-4F8E-81C3-69DCA141250B}" type="presParOf" srcId="{B1E75A05-98BB-450F-A080-DFE343615DC4}" destId="{BAC6055B-7516-4516-84CA-FA21B0DDC93F}" srcOrd="0" destOrd="0" presId="urn:microsoft.com/office/officeart/2008/layout/HorizontalMultiLevelHierarchy"/>
    <dgm:cxn modelId="{748EFC9B-3E81-4D8D-BFFD-EC8675CAAB26}" type="presParOf" srcId="{B1E75A05-98BB-450F-A080-DFE343615DC4}" destId="{D2C371ED-CB6E-49EF-80F4-8798B4786D18}" srcOrd="1" destOrd="0" presId="urn:microsoft.com/office/officeart/2008/layout/HorizontalMultiLevelHierarchy"/>
    <dgm:cxn modelId="{4F05C869-3E9B-4E27-8325-B0DA59966D79}" type="presParOf" srcId="{D2C371ED-CB6E-49EF-80F4-8798B4786D18}" destId="{06C9FFE7-BBFD-4C20-8B10-008FEEA7179C}" srcOrd="0" destOrd="0" presId="urn:microsoft.com/office/officeart/2008/layout/HorizontalMultiLevelHierarchy"/>
    <dgm:cxn modelId="{EA2D7931-7B9D-400F-9CFD-81F6AAD82041}" type="presParOf" srcId="{06C9FFE7-BBFD-4C20-8B10-008FEEA7179C}" destId="{ED390D82-3E08-48AD-9CD4-50614747E295}" srcOrd="0" destOrd="0" presId="urn:microsoft.com/office/officeart/2008/layout/HorizontalMultiLevelHierarchy"/>
    <dgm:cxn modelId="{A479E39D-850F-436D-81DC-3CFC58C78E6A}" type="presParOf" srcId="{D2C371ED-CB6E-49EF-80F4-8798B4786D18}" destId="{6D660212-7ACD-41CD-80D5-D7343A7D7ABE}" srcOrd="1" destOrd="0" presId="urn:microsoft.com/office/officeart/2008/layout/HorizontalMultiLevelHierarchy"/>
    <dgm:cxn modelId="{425A4D53-50D6-4307-A698-69F5D05A3A06}" type="presParOf" srcId="{6D660212-7ACD-41CD-80D5-D7343A7D7ABE}" destId="{9B196834-C681-47E9-B454-B4799136F00A}" srcOrd="0" destOrd="0" presId="urn:microsoft.com/office/officeart/2008/layout/HorizontalMultiLevelHierarchy"/>
    <dgm:cxn modelId="{E9EEB43B-CCBC-4888-802B-E7EEAACA886E}" type="presParOf" srcId="{6D660212-7ACD-41CD-80D5-D7343A7D7ABE}" destId="{0E50C128-6C0D-46E2-BF60-5B18FD9C6DD1}" srcOrd="1" destOrd="0" presId="urn:microsoft.com/office/officeart/2008/layout/HorizontalMultiLevelHierarchy"/>
    <dgm:cxn modelId="{A8C8CC73-0F2B-485A-92C2-CA10D9527136}" type="presParOf" srcId="{D2C371ED-CB6E-49EF-80F4-8798B4786D18}" destId="{1A3AC28A-B93D-405C-9A35-46D3570D6A98}" srcOrd="2" destOrd="0" presId="urn:microsoft.com/office/officeart/2008/layout/HorizontalMultiLevelHierarchy"/>
    <dgm:cxn modelId="{219FD223-FBF0-4387-A4E9-F5E7751385D3}" type="presParOf" srcId="{1A3AC28A-B93D-405C-9A35-46D3570D6A98}" destId="{E9A0E18F-8F0E-4CC0-9933-2E9F9629E261}" srcOrd="0" destOrd="0" presId="urn:microsoft.com/office/officeart/2008/layout/HorizontalMultiLevelHierarchy"/>
    <dgm:cxn modelId="{52220F50-01EF-4E94-A0A3-0404349630B6}" type="presParOf" srcId="{D2C371ED-CB6E-49EF-80F4-8798B4786D18}" destId="{354AB55E-6F9F-454D-96CF-14CC797AFD8B}" srcOrd="3" destOrd="0" presId="urn:microsoft.com/office/officeart/2008/layout/HorizontalMultiLevelHierarchy"/>
    <dgm:cxn modelId="{E0C3ACC6-121C-4AF1-AA48-C0DBEB7CD85B}" type="presParOf" srcId="{354AB55E-6F9F-454D-96CF-14CC797AFD8B}" destId="{B5E5CA50-A35F-42E6-BF9E-C204520A8023}" srcOrd="0" destOrd="0" presId="urn:microsoft.com/office/officeart/2008/layout/HorizontalMultiLevelHierarchy"/>
    <dgm:cxn modelId="{8E7CE2AB-A99A-413D-8093-D2818EF6359E}" type="presParOf" srcId="{354AB55E-6F9F-454D-96CF-14CC797AFD8B}" destId="{307D72F1-0F50-4F23-9ED9-28977A070EF9}" srcOrd="1" destOrd="0" presId="urn:microsoft.com/office/officeart/2008/layout/HorizontalMultiLevelHierarchy"/>
    <dgm:cxn modelId="{EDD67591-6EDD-4BD7-AE10-A2D84F7E782E}" type="presParOf" srcId="{B28347EB-D815-4727-9BE9-EF71F2C93E0E}" destId="{C498C6CC-90CE-483D-A82A-1282376C52E8}" srcOrd="10" destOrd="0" presId="urn:microsoft.com/office/officeart/2008/layout/HorizontalMultiLevelHierarchy"/>
    <dgm:cxn modelId="{7671AD96-3778-4AF6-9A2C-6CCAB723E06E}" type="presParOf" srcId="{C498C6CC-90CE-483D-A82A-1282376C52E8}" destId="{599D8A7E-3F39-4BA6-8FCB-24AF6257C6FC}" srcOrd="0" destOrd="0" presId="urn:microsoft.com/office/officeart/2008/layout/HorizontalMultiLevelHierarchy"/>
    <dgm:cxn modelId="{C7E16DD5-49DB-4EA5-BD92-5F3D1C065A24}" type="presParOf" srcId="{B28347EB-D815-4727-9BE9-EF71F2C93E0E}" destId="{5039192E-A848-4EC7-850B-44509AFAADCF}" srcOrd="11" destOrd="0" presId="urn:microsoft.com/office/officeart/2008/layout/HorizontalMultiLevelHierarchy"/>
    <dgm:cxn modelId="{2EC1A7EB-80AF-4A19-A060-6D86DD7AFEA2}" type="presParOf" srcId="{5039192E-A848-4EC7-850B-44509AFAADCF}" destId="{1716155C-85BD-49AB-9A99-3008CB2B1E76}" srcOrd="0" destOrd="0" presId="urn:microsoft.com/office/officeart/2008/layout/HorizontalMultiLevelHierarchy"/>
    <dgm:cxn modelId="{5A2E1A08-51C2-4E36-BCF5-AA27FD02CEF8}" type="presParOf" srcId="{5039192E-A848-4EC7-850B-44509AFAADCF}" destId="{B071749D-FD16-4497-985F-9BE71F1E2AF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8C6CC-90CE-483D-A82A-1282376C52E8}">
      <dsp:nvSpPr>
        <dsp:cNvPr id="0" name=""/>
        <dsp:cNvSpPr/>
      </dsp:nvSpPr>
      <dsp:spPr>
        <a:xfrm>
          <a:off x="3553975" y="3592278"/>
          <a:ext cx="214639" cy="1993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993844"/>
              </a:lnTo>
              <a:lnTo>
                <a:pt x="214639" y="199384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611161" y="4539067"/>
        <a:ext cx="100268" cy="100268"/>
      </dsp:txXfrm>
    </dsp:sp>
    <dsp:sp modelId="{1A3AC28A-B93D-405C-9A35-46D3570D6A98}">
      <dsp:nvSpPr>
        <dsp:cNvPr id="0" name=""/>
        <dsp:cNvSpPr/>
      </dsp:nvSpPr>
      <dsp:spPr>
        <a:xfrm>
          <a:off x="6129655" y="5688372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9563" y="5783209"/>
        <a:ext cx="14823" cy="14823"/>
      </dsp:txXfrm>
    </dsp:sp>
    <dsp:sp modelId="{06C9FFE7-BBFD-4C20-8B10-008FEEA7179C}">
      <dsp:nvSpPr>
        <dsp:cNvPr id="0" name=""/>
        <dsp:cNvSpPr/>
      </dsp:nvSpPr>
      <dsp:spPr>
        <a:xfrm>
          <a:off x="6129655" y="5483875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9563" y="5578712"/>
        <a:ext cx="14823" cy="14823"/>
      </dsp:txXfrm>
    </dsp:sp>
    <dsp:sp modelId="{FE443595-C12B-43DC-8B6A-18B770D250DB}">
      <dsp:nvSpPr>
        <dsp:cNvPr id="0" name=""/>
        <dsp:cNvSpPr/>
      </dsp:nvSpPr>
      <dsp:spPr>
        <a:xfrm>
          <a:off x="4841815" y="5177129"/>
          <a:ext cx="214639" cy="51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511242"/>
              </a:lnTo>
              <a:lnTo>
                <a:pt x="214639" y="51124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5273" y="5418889"/>
        <a:ext cx="27723" cy="27723"/>
      </dsp:txXfrm>
    </dsp:sp>
    <dsp:sp modelId="{C17DDAB4-F55C-471D-A2DB-570D79ABB0CA}">
      <dsp:nvSpPr>
        <dsp:cNvPr id="0" name=""/>
        <dsp:cNvSpPr/>
      </dsp:nvSpPr>
      <dsp:spPr>
        <a:xfrm>
          <a:off x="6129655" y="4665887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5427" y="4858837"/>
        <a:ext cx="23094" cy="23094"/>
      </dsp:txXfrm>
    </dsp:sp>
    <dsp:sp modelId="{96E8EC09-84E3-4260-84C9-FEDEE1CFFA56}">
      <dsp:nvSpPr>
        <dsp:cNvPr id="0" name=""/>
        <dsp:cNvSpPr/>
      </dsp:nvSpPr>
      <dsp:spPr>
        <a:xfrm>
          <a:off x="6129655" y="4620167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31609" y="4660521"/>
        <a:ext cx="10731" cy="10731"/>
      </dsp:txXfrm>
    </dsp:sp>
    <dsp:sp modelId="{9FB85DD3-136C-486C-851E-6F9EF81CC184}">
      <dsp:nvSpPr>
        <dsp:cNvPr id="0" name=""/>
        <dsp:cNvSpPr/>
      </dsp:nvSpPr>
      <dsp:spPr>
        <a:xfrm>
          <a:off x="6129655" y="4256893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225427" y="4449843"/>
        <a:ext cx="23094" cy="23094"/>
      </dsp:txXfrm>
    </dsp:sp>
    <dsp:sp modelId="{53C07185-0928-4EDB-8A36-4E75F7EA19B6}">
      <dsp:nvSpPr>
        <dsp:cNvPr id="0" name=""/>
        <dsp:cNvSpPr/>
      </dsp:nvSpPr>
      <dsp:spPr>
        <a:xfrm>
          <a:off x="4841815" y="4665887"/>
          <a:ext cx="214639" cy="511242"/>
        </a:xfrm>
        <a:custGeom>
          <a:avLst/>
          <a:gdLst/>
          <a:ahLst/>
          <a:cxnLst/>
          <a:rect l="0" t="0" r="0" b="0"/>
          <a:pathLst>
            <a:path>
              <a:moveTo>
                <a:pt x="0" y="511242"/>
              </a:moveTo>
              <a:lnTo>
                <a:pt x="107319" y="511242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5273" y="4907647"/>
        <a:ext cx="27723" cy="27723"/>
      </dsp:txXfrm>
    </dsp:sp>
    <dsp:sp modelId="{C68C323D-D911-4D6B-9442-B6FAB08339A6}">
      <dsp:nvSpPr>
        <dsp:cNvPr id="0" name=""/>
        <dsp:cNvSpPr/>
      </dsp:nvSpPr>
      <dsp:spPr>
        <a:xfrm>
          <a:off x="3553975" y="3592278"/>
          <a:ext cx="214639" cy="158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584850"/>
              </a:lnTo>
              <a:lnTo>
                <a:pt x="214639" y="158485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312" y="4344721"/>
        <a:ext cx="79965" cy="79965"/>
      </dsp:txXfrm>
    </dsp:sp>
    <dsp:sp modelId="{63C178CC-5961-4F22-9636-719F5AFEA3FF}">
      <dsp:nvSpPr>
        <dsp:cNvPr id="0" name=""/>
        <dsp:cNvSpPr/>
      </dsp:nvSpPr>
      <dsp:spPr>
        <a:xfrm>
          <a:off x="4841815" y="3643403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3738240"/>
        <a:ext cx="14823" cy="14823"/>
      </dsp:txXfrm>
    </dsp:sp>
    <dsp:sp modelId="{E98E052D-CB18-4726-8D64-E6FD584B2E3E}">
      <dsp:nvSpPr>
        <dsp:cNvPr id="0" name=""/>
        <dsp:cNvSpPr/>
      </dsp:nvSpPr>
      <dsp:spPr>
        <a:xfrm>
          <a:off x="4841815" y="3438906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3533743"/>
        <a:ext cx="14823" cy="14823"/>
      </dsp:txXfrm>
    </dsp:sp>
    <dsp:sp modelId="{0F1007C8-CB5D-4E1A-B573-B80A9CB07A3A}">
      <dsp:nvSpPr>
        <dsp:cNvPr id="0" name=""/>
        <dsp:cNvSpPr/>
      </dsp:nvSpPr>
      <dsp:spPr>
        <a:xfrm>
          <a:off x="3553975" y="3546558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7319" y="45720"/>
              </a:lnTo>
              <a:lnTo>
                <a:pt x="107319" y="96844"/>
              </a:lnTo>
              <a:lnTo>
                <a:pt x="214639" y="9684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55779" y="3586762"/>
        <a:ext cx="11032" cy="11032"/>
      </dsp:txXfrm>
    </dsp:sp>
    <dsp:sp modelId="{E8C293CB-36E2-4BE4-A12A-4EC65A5D1802}">
      <dsp:nvSpPr>
        <dsp:cNvPr id="0" name=""/>
        <dsp:cNvSpPr/>
      </dsp:nvSpPr>
      <dsp:spPr>
        <a:xfrm>
          <a:off x="3553975" y="3029912"/>
          <a:ext cx="214639" cy="562366"/>
        </a:xfrm>
        <a:custGeom>
          <a:avLst/>
          <a:gdLst/>
          <a:ahLst/>
          <a:cxnLst/>
          <a:rect l="0" t="0" r="0" b="0"/>
          <a:pathLst>
            <a:path>
              <a:moveTo>
                <a:pt x="0" y="562366"/>
              </a:moveTo>
              <a:lnTo>
                <a:pt x="107319" y="56236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6247" y="3296047"/>
        <a:ext cx="30096" cy="30096"/>
      </dsp:txXfrm>
    </dsp:sp>
    <dsp:sp modelId="{DB6AA58A-4260-4890-9A31-4B2C136F2B1F}">
      <dsp:nvSpPr>
        <dsp:cNvPr id="0" name=""/>
        <dsp:cNvSpPr/>
      </dsp:nvSpPr>
      <dsp:spPr>
        <a:xfrm>
          <a:off x="4841815" y="2620918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7588" y="2813868"/>
        <a:ext cx="23094" cy="23094"/>
      </dsp:txXfrm>
    </dsp:sp>
    <dsp:sp modelId="{3E2C56E5-80FD-4858-B470-DE050C02776E}">
      <dsp:nvSpPr>
        <dsp:cNvPr id="0" name=""/>
        <dsp:cNvSpPr/>
      </dsp:nvSpPr>
      <dsp:spPr>
        <a:xfrm>
          <a:off x="4841815" y="2575198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3769" y="2615552"/>
        <a:ext cx="10731" cy="10731"/>
      </dsp:txXfrm>
    </dsp:sp>
    <dsp:sp modelId="{DA3711A9-9407-4E55-A31B-09FE84572726}">
      <dsp:nvSpPr>
        <dsp:cNvPr id="0" name=""/>
        <dsp:cNvSpPr/>
      </dsp:nvSpPr>
      <dsp:spPr>
        <a:xfrm>
          <a:off x="4841815" y="2211924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37588" y="2404874"/>
        <a:ext cx="23094" cy="23094"/>
      </dsp:txXfrm>
    </dsp:sp>
    <dsp:sp modelId="{E9631DE6-C718-4442-9FC5-A466BAC8406E}">
      <dsp:nvSpPr>
        <dsp:cNvPr id="0" name=""/>
        <dsp:cNvSpPr/>
      </dsp:nvSpPr>
      <dsp:spPr>
        <a:xfrm>
          <a:off x="3553975" y="2620918"/>
          <a:ext cx="214639" cy="971360"/>
        </a:xfrm>
        <a:custGeom>
          <a:avLst/>
          <a:gdLst/>
          <a:ahLst/>
          <a:cxnLst/>
          <a:rect l="0" t="0" r="0" b="0"/>
          <a:pathLst>
            <a:path>
              <a:moveTo>
                <a:pt x="0" y="971360"/>
              </a:moveTo>
              <a:lnTo>
                <a:pt x="107319" y="971360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36426" y="3081729"/>
        <a:ext cx="49739" cy="49739"/>
      </dsp:txXfrm>
    </dsp:sp>
    <dsp:sp modelId="{64AE2E62-CC70-486F-8C81-6684BBE2CEE0}">
      <dsp:nvSpPr>
        <dsp:cNvPr id="0" name=""/>
        <dsp:cNvSpPr/>
      </dsp:nvSpPr>
      <dsp:spPr>
        <a:xfrm>
          <a:off x="4841815" y="1598434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1693271"/>
        <a:ext cx="14823" cy="14823"/>
      </dsp:txXfrm>
    </dsp:sp>
    <dsp:sp modelId="{F86B42CC-7D31-41D4-BBF8-239C496E1337}">
      <dsp:nvSpPr>
        <dsp:cNvPr id="0" name=""/>
        <dsp:cNvSpPr/>
      </dsp:nvSpPr>
      <dsp:spPr>
        <a:xfrm>
          <a:off x="4841815" y="1393937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1488774"/>
        <a:ext cx="14823" cy="14823"/>
      </dsp:txXfrm>
    </dsp:sp>
    <dsp:sp modelId="{A57B0C49-DDE4-4E4D-A417-1268CF2E3B53}">
      <dsp:nvSpPr>
        <dsp:cNvPr id="0" name=""/>
        <dsp:cNvSpPr/>
      </dsp:nvSpPr>
      <dsp:spPr>
        <a:xfrm>
          <a:off x="3553975" y="1598434"/>
          <a:ext cx="214639" cy="1993844"/>
        </a:xfrm>
        <a:custGeom>
          <a:avLst/>
          <a:gdLst/>
          <a:ahLst/>
          <a:cxnLst/>
          <a:rect l="0" t="0" r="0" b="0"/>
          <a:pathLst>
            <a:path>
              <a:moveTo>
                <a:pt x="0" y="1993844"/>
              </a:moveTo>
              <a:lnTo>
                <a:pt x="107319" y="1993844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611161" y="2545222"/>
        <a:ext cx="100268" cy="100268"/>
      </dsp:txXfrm>
    </dsp:sp>
    <dsp:sp modelId="{DE0E1705-BE9E-4285-9655-024AD5773FA0}">
      <dsp:nvSpPr>
        <dsp:cNvPr id="0" name=""/>
        <dsp:cNvSpPr/>
      </dsp:nvSpPr>
      <dsp:spPr>
        <a:xfrm>
          <a:off x="2266136" y="2084114"/>
          <a:ext cx="214639" cy="1508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1508164"/>
              </a:lnTo>
              <a:lnTo>
                <a:pt x="214639" y="150816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5372" y="2800112"/>
        <a:ext cx="76168" cy="76168"/>
      </dsp:txXfrm>
    </dsp:sp>
    <dsp:sp modelId="{5B791081-0C63-458E-B618-C4998461AE4B}">
      <dsp:nvSpPr>
        <dsp:cNvPr id="0" name=""/>
        <dsp:cNvSpPr/>
      </dsp:nvSpPr>
      <dsp:spPr>
        <a:xfrm>
          <a:off x="3553975" y="575949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408993"/>
              </a:lnTo>
              <a:lnTo>
                <a:pt x="214639" y="40899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9748" y="768899"/>
        <a:ext cx="23094" cy="23094"/>
      </dsp:txXfrm>
    </dsp:sp>
    <dsp:sp modelId="{8EE160CF-ABAC-4F64-B058-43F0BB095176}">
      <dsp:nvSpPr>
        <dsp:cNvPr id="0" name=""/>
        <dsp:cNvSpPr/>
      </dsp:nvSpPr>
      <dsp:spPr>
        <a:xfrm>
          <a:off x="4841815" y="575949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19" y="0"/>
              </a:lnTo>
              <a:lnTo>
                <a:pt x="107319" y="204496"/>
              </a:lnTo>
              <a:lnTo>
                <a:pt x="214639" y="2044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670786"/>
        <a:ext cx="14823" cy="14823"/>
      </dsp:txXfrm>
    </dsp:sp>
    <dsp:sp modelId="{71F48C4A-FCEA-407E-9D7E-A362FC5C2B8E}">
      <dsp:nvSpPr>
        <dsp:cNvPr id="0" name=""/>
        <dsp:cNvSpPr/>
      </dsp:nvSpPr>
      <dsp:spPr>
        <a:xfrm>
          <a:off x="4841815" y="371452"/>
          <a:ext cx="214639" cy="204496"/>
        </a:xfrm>
        <a:custGeom>
          <a:avLst/>
          <a:gdLst/>
          <a:ahLst/>
          <a:cxnLst/>
          <a:rect l="0" t="0" r="0" b="0"/>
          <a:pathLst>
            <a:path>
              <a:moveTo>
                <a:pt x="0" y="204496"/>
              </a:moveTo>
              <a:lnTo>
                <a:pt x="107319" y="204496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941723" y="466289"/>
        <a:ext cx="14823" cy="14823"/>
      </dsp:txXfrm>
    </dsp:sp>
    <dsp:sp modelId="{59D7007E-8C20-48E8-9857-337CCA91C275}">
      <dsp:nvSpPr>
        <dsp:cNvPr id="0" name=""/>
        <dsp:cNvSpPr/>
      </dsp:nvSpPr>
      <dsp:spPr>
        <a:xfrm>
          <a:off x="3553975" y="530229"/>
          <a:ext cx="214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639" y="4572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55929" y="570583"/>
        <a:ext cx="10731" cy="10731"/>
      </dsp:txXfrm>
    </dsp:sp>
    <dsp:sp modelId="{1A790C6D-6CEE-4981-B198-3F09C812D8C1}">
      <dsp:nvSpPr>
        <dsp:cNvPr id="0" name=""/>
        <dsp:cNvSpPr/>
      </dsp:nvSpPr>
      <dsp:spPr>
        <a:xfrm>
          <a:off x="3553975" y="166955"/>
          <a:ext cx="214639" cy="408993"/>
        </a:xfrm>
        <a:custGeom>
          <a:avLst/>
          <a:gdLst/>
          <a:ahLst/>
          <a:cxnLst/>
          <a:rect l="0" t="0" r="0" b="0"/>
          <a:pathLst>
            <a:path>
              <a:moveTo>
                <a:pt x="0" y="408993"/>
              </a:moveTo>
              <a:lnTo>
                <a:pt x="107319" y="408993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49748" y="359905"/>
        <a:ext cx="23094" cy="23094"/>
      </dsp:txXfrm>
    </dsp:sp>
    <dsp:sp modelId="{CD4E0F81-8F12-4FC3-9588-B08C7B5E2287}">
      <dsp:nvSpPr>
        <dsp:cNvPr id="0" name=""/>
        <dsp:cNvSpPr/>
      </dsp:nvSpPr>
      <dsp:spPr>
        <a:xfrm>
          <a:off x="2266136" y="575949"/>
          <a:ext cx="214639" cy="1508164"/>
        </a:xfrm>
        <a:custGeom>
          <a:avLst/>
          <a:gdLst/>
          <a:ahLst/>
          <a:cxnLst/>
          <a:rect l="0" t="0" r="0" b="0"/>
          <a:pathLst>
            <a:path>
              <a:moveTo>
                <a:pt x="0" y="1508164"/>
              </a:moveTo>
              <a:lnTo>
                <a:pt x="107319" y="1508164"/>
              </a:lnTo>
              <a:lnTo>
                <a:pt x="107319" y="0"/>
              </a:lnTo>
              <a:lnTo>
                <a:pt x="214639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35372" y="1291947"/>
        <a:ext cx="76168" cy="76168"/>
      </dsp:txXfrm>
    </dsp:sp>
    <dsp:sp modelId="{95229F42-5CEE-4366-BF91-9FAE66B9EA39}">
      <dsp:nvSpPr>
        <dsp:cNvPr id="0" name=""/>
        <dsp:cNvSpPr/>
      </dsp:nvSpPr>
      <dsp:spPr>
        <a:xfrm rot="16200000">
          <a:off x="1241499" y="1920516"/>
          <a:ext cx="1722079" cy="327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TeamPathy</a:t>
          </a:r>
          <a:endParaRPr lang="zh-TW" altLang="en-US" sz="2200" kern="1200" dirty="0"/>
        </a:p>
      </dsp:txBody>
      <dsp:txXfrm>
        <a:off x="1241499" y="1920516"/>
        <a:ext cx="1722079" cy="327195"/>
      </dsp:txXfrm>
    </dsp:sp>
    <dsp:sp modelId="{39E9FE11-7A00-480E-BAC8-FD612FBB81B8}">
      <dsp:nvSpPr>
        <dsp:cNvPr id="0" name=""/>
        <dsp:cNvSpPr/>
      </dsp:nvSpPr>
      <dsp:spPr>
        <a:xfrm>
          <a:off x="2480776" y="412352"/>
          <a:ext cx="1073199" cy="327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會員系統</a:t>
          </a:r>
        </a:p>
      </dsp:txBody>
      <dsp:txXfrm>
        <a:off x="2480776" y="412352"/>
        <a:ext cx="1073199" cy="327195"/>
      </dsp:txXfrm>
    </dsp:sp>
    <dsp:sp modelId="{1AD2A45C-DBA5-4398-A64D-689B68365C9D}">
      <dsp:nvSpPr>
        <dsp:cNvPr id="0" name=""/>
        <dsp:cNvSpPr/>
      </dsp:nvSpPr>
      <dsp:spPr>
        <a:xfrm>
          <a:off x="3768615" y="3358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註冊或登入</a:t>
          </a:r>
        </a:p>
      </dsp:txBody>
      <dsp:txXfrm>
        <a:off x="3768615" y="3358"/>
        <a:ext cx="1073199" cy="327195"/>
      </dsp:txXfrm>
    </dsp:sp>
    <dsp:sp modelId="{FBB5DD2F-3E07-4C5B-A211-627FB1AD03BF}">
      <dsp:nvSpPr>
        <dsp:cNvPr id="0" name=""/>
        <dsp:cNvSpPr/>
      </dsp:nvSpPr>
      <dsp:spPr>
        <a:xfrm>
          <a:off x="3768615" y="412352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專案清單</a:t>
          </a:r>
        </a:p>
      </dsp:txBody>
      <dsp:txXfrm>
        <a:off x="3768615" y="412352"/>
        <a:ext cx="1073199" cy="327195"/>
      </dsp:txXfrm>
    </dsp:sp>
    <dsp:sp modelId="{ABA41F0F-858B-42B8-AAE0-382AD304F743}">
      <dsp:nvSpPr>
        <dsp:cNvPr id="0" name=""/>
        <dsp:cNvSpPr/>
      </dsp:nvSpPr>
      <dsp:spPr>
        <a:xfrm>
          <a:off x="5056455" y="207855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加入現有專案</a:t>
          </a:r>
        </a:p>
      </dsp:txBody>
      <dsp:txXfrm>
        <a:off x="5056455" y="207855"/>
        <a:ext cx="1073199" cy="327195"/>
      </dsp:txXfrm>
    </dsp:sp>
    <dsp:sp modelId="{A1ED0C7B-8AFC-43CC-801D-8540F49FCA2E}">
      <dsp:nvSpPr>
        <dsp:cNvPr id="0" name=""/>
        <dsp:cNvSpPr/>
      </dsp:nvSpPr>
      <dsp:spPr>
        <a:xfrm>
          <a:off x="5056455" y="616849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創建專案</a:t>
          </a:r>
        </a:p>
      </dsp:txBody>
      <dsp:txXfrm>
        <a:off x="5056455" y="616849"/>
        <a:ext cx="1073199" cy="327195"/>
      </dsp:txXfrm>
    </dsp:sp>
    <dsp:sp modelId="{CCC78253-F61F-450D-895C-98F1518985DA}">
      <dsp:nvSpPr>
        <dsp:cNvPr id="0" name=""/>
        <dsp:cNvSpPr/>
      </dsp:nvSpPr>
      <dsp:spPr>
        <a:xfrm>
          <a:off x="3768615" y="821345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動態通知服務</a:t>
          </a:r>
        </a:p>
      </dsp:txBody>
      <dsp:txXfrm>
        <a:off x="3768615" y="821345"/>
        <a:ext cx="1073199" cy="327195"/>
      </dsp:txXfrm>
    </dsp:sp>
    <dsp:sp modelId="{9E06C7E2-C475-4DE4-81E1-29C9A97609B4}">
      <dsp:nvSpPr>
        <dsp:cNvPr id="0" name=""/>
        <dsp:cNvSpPr/>
      </dsp:nvSpPr>
      <dsp:spPr>
        <a:xfrm>
          <a:off x="2480776" y="3428681"/>
          <a:ext cx="1073199" cy="327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專案系統</a:t>
          </a:r>
        </a:p>
      </dsp:txBody>
      <dsp:txXfrm>
        <a:off x="2480776" y="3428681"/>
        <a:ext cx="1073199" cy="327195"/>
      </dsp:txXfrm>
    </dsp:sp>
    <dsp:sp modelId="{1BA38DEF-DE83-4058-B87D-31E4F166E293}">
      <dsp:nvSpPr>
        <dsp:cNvPr id="0" name=""/>
        <dsp:cNvSpPr/>
      </dsp:nvSpPr>
      <dsp:spPr>
        <a:xfrm>
          <a:off x="3768615" y="1434836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討論區</a:t>
          </a:r>
        </a:p>
      </dsp:txBody>
      <dsp:txXfrm>
        <a:off x="3768615" y="1434836"/>
        <a:ext cx="1073199" cy="327195"/>
      </dsp:txXfrm>
    </dsp:sp>
    <dsp:sp modelId="{DC541CAA-425F-49A5-9AA1-864ADA9BFA43}">
      <dsp:nvSpPr>
        <dsp:cNvPr id="0" name=""/>
        <dsp:cNvSpPr/>
      </dsp:nvSpPr>
      <dsp:spPr>
        <a:xfrm>
          <a:off x="5056455" y="1230339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發表文章與維護</a:t>
          </a:r>
        </a:p>
      </dsp:txBody>
      <dsp:txXfrm>
        <a:off x="5056455" y="1230339"/>
        <a:ext cx="1073199" cy="327195"/>
      </dsp:txXfrm>
    </dsp:sp>
    <dsp:sp modelId="{E74359B4-C9EA-425C-803E-88C5D10EF9DD}">
      <dsp:nvSpPr>
        <dsp:cNvPr id="0" name=""/>
        <dsp:cNvSpPr/>
      </dsp:nvSpPr>
      <dsp:spPr>
        <a:xfrm>
          <a:off x="5056455" y="1639333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留言</a:t>
          </a:r>
        </a:p>
      </dsp:txBody>
      <dsp:txXfrm>
        <a:off x="5056455" y="1639333"/>
        <a:ext cx="1073199" cy="327195"/>
      </dsp:txXfrm>
    </dsp:sp>
    <dsp:sp modelId="{51F55158-F3D8-4E4B-88BB-562970C2DACE}">
      <dsp:nvSpPr>
        <dsp:cNvPr id="0" name=""/>
        <dsp:cNvSpPr/>
      </dsp:nvSpPr>
      <dsp:spPr>
        <a:xfrm>
          <a:off x="3768615" y="2457321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代辦清單</a:t>
          </a:r>
        </a:p>
      </dsp:txBody>
      <dsp:txXfrm>
        <a:off x="3768615" y="2457321"/>
        <a:ext cx="1073199" cy="327195"/>
      </dsp:txXfrm>
    </dsp:sp>
    <dsp:sp modelId="{00679F74-6F0C-4BF2-9AEB-5357D08C5BF2}">
      <dsp:nvSpPr>
        <dsp:cNvPr id="0" name=""/>
        <dsp:cNvSpPr/>
      </dsp:nvSpPr>
      <dsp:spPr>
        <a:xfrm>
          <a:off x="5056455" y="2048327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維護工作</a:t>
          </a:r>
        </a:p>
      </dsp:txBody>
      <dsp:txXfrm>
        <a:off x="5056455" y="2048327"/>
        <a:ext cx="1073199" cy="327195"/>
      </dsp:txXfrm>
    </dsp:sp>
    <dsp:sp modelId="{7AE1BFD2-6DD4-46E3-B638-DDAD0488D5F6}">
      <dsp:nvSpPr>
        <dsp:cNvPr id="0" name=""/>
        <dsp:cNvSpPr/>
      </dsp:nvSpPr>
      <dsp:spPr>
        <a:xfrm>
          <a:off x="5056455" y="2457321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提交工作</a:t>
          </a:r>
        </a:p>
      </dsp:txBody>
      <dsp:txXfrm>
        <a:off x="5056455" y="2457321"/>
        <a:ext cx="1073199" cy="327195"/>
      </dsp:txXfrm>
    </dsp:sp>
    <dsp:sp modelId="{2C2BAC18-7D6B-4F0B-83C0-ABE8E3C1DBEF}">
      <dsp:nvSpPr>
        <dsp:cNvPr id="0" name=""/>
        <dsp:cNvSpPr/>
      </dsp:nvSpPr>
      <dsp:spPr>
        <a:xfrm>
          <a:off x="5056455" y="2866314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核准提交</a:t>
          </a:r>
        </a:p>
      </dsp:txBody>
      <dsp:txXfrm>
        <a:off x="5056455" y="2866314"/>
        <a:ext cx="1073199" cy="327195"/>
      </dsp:txXfrm>
    </dsp:sp>
    <dsp:sp modelId="{B5E16165-8309-4FF0-92E0-C099041AE104}">
      <dsp:nvSpPr>
        <dsp:cNvPr id="0" name=""/>
        <dsp:cNvSpPr/>
      </dsp:nvSpPr>
      <dsp:spPr>
        <a:xfrm>
          <a:off x="3768615" y="2866314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成員清單</a:t>
          </a:r>
        </a:p>
      </dsp:txBody>
      <dsp:txXfrm>
        <a:off x="3768615" y="2866314"/>
        <a:ext cx="1073199" cy="327195"/>
      </dsp:txXfrm>
    </dsp:sp>
    <dsp:sp modelId="{914D4BC4-E22E-41B8-B439-29912C04DB22}">
      <dsp:nvSpPr>
        <dsp:cNvPr id="0" name=""/>
        <dsp:cNvSpPr/>
      </dsp:nvSpPr>
      <dsp:spPr>
        <a:xfrm>
          <a:off x="3768615" y="3479805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團隊動態牆</a:t>
          </a:r>
        </a:p>
      </dsp:txBody>
      <dsp:txXfrm>
        <a:off x="3768615" y="3479805"/>
        <a:ext cx="1073199" cy="327195"/>
      </dsp:txXfrm>
    </dsp:sp>
    <dsp:sp modelId="{38F0CF07-998C-416F-93BD-4D2EE8961EAB}">
      <dsp:nvSpPr>
        <dsp:cNvPr id="0" name=""/>
        <dsp:cNvSpPr/>
      </dsp:nvSpPr>
      <dsp:spPr>
        <a:xfrm>
          <a:off x="5056455" y="3275308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鼓勵成員</a:t>
          </a:r>
        </a:p>
      </dsp:txBody>
      <dsp:txXfrm>
        <a:off x="5056455" y="3275308"/>
        <a:ext cx="1073199" cy="327195"/>
      </dsp:txXfrm>
    </dsp:sp>
    <dsp:sp modelId="{637C2F15-9781-4B70-A886-83C7F27C51D0}">
      <dsp:nvSpPr>
        <dsp:cNvPr id="0" name=""/>
        <dsp:cNvSpPr/>
      </dsp:nvSpPr>
      <dsp:spPr>
        <a:xfrm>
          <a:off x="5056455" y="3684302"/>
          <a:ext cx="1494097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發佈工作心情小語</a:t>
          </a:r>
        </a:p>
      </dsp:txBody>
      <dsp:txXfrm>
        <a:off x="5056455" y="3684302"/>
        <a:ext cx="1494097" cy="327195"/>
      </dsp:txXfrm>
    </dsp:sp>
    <dsp:sp modelId="{32831E42-4720-4B90-BBA2-CD38256D4D12}">
      <dsp:nvSpPr>
        <dsp:cNvPr id="0" name=""/>
        <dsp:cNvSpPr/>
      </dsp:nvSpPr>
      <dsp:spPr>
        <a:xfrm>
          <a:off x="3768615" y="5013532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辦公室</a:t>
          </a:r>
        </a:p>
      </dsp:txBody>
      <dsp:txXfrm>
        <a:off x="3768615" y="5013532"/>
        <a:ext cx="1073199" cy="327195"/>
      </dsp:txXfrm>
    </dsp:sp>
    <dsp:sp modelId="{8F981065-6BB6-42C1-BA78-21D34B3BB4EA}">
      <dsp:nvSpPr>
        <dsp:cNvPr id="0" name=""/>
        <dsp:cNvSpPr/>
      </dsp:nvSpPr>
      <dsp:spPr>
        <a:xfrm>
          <a:off x="5056455" y="4502290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團長功能</a:t>
          </a:r>
        </a:p>
      </dsp:txBody>
      <dsp:txXfrm>
        <a:off x="5056455" y="4502290"/>
        <a:ext cx="1073199" cy="327195"/>
      </dsp:txXfrm>
    </dsp:sp>
    <dsp:sp modelId="{E07A3950-BC96-4BAB-AE63-3E177637963F}">
      <dsp:nvSpPr>
        <dsp:cNvPr id="0" name=""/>
        <dsp:cNvSpPr/>
      </dsp:nvSpPr>
      <dsp:spPr>
        <a:xfrm>
          <a:off x="6344295" y="4093296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管理成員</a:t>
          </a:r>
        </a:p>
      </dsp:txBody>
      <dsp:txXfrm>
        <a:off x="6344295" y="4093296"/>
        <a:ext cx="1073199" cy="327195"/>
      </dsp:txXfrm>
    </dsp:sp>
    <dsp:sp modelId="{01D232FC-392C-430F-AEB9-90B2F49D30E1}">
      <dsp:nvSpPr>
        <dsp:cNvPr id="0" name=""/>
        <dsp:cNvSpPr/>
      </dsp:nvSpPr>
      <dsp:spPr>
        <a:xfrm>
          <a:off x="6344295" y="4502290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管理職位</a:t>
          </a:r>
        </a:p>
      </dsp:txBody>
      <dsp:txXfrm>
        <a:off x="6344295" y="4502290"/>
        <a:ext cx="1073199" cy="327195"/>
      </dsp:txXfrm>
    </dsp:sp>
    <dsp:sp modelId="{4EECB488-8798-4766-BC50-D04AB3F4E3A5}">
      <dsp:nvSpPr>
        <dsp:cNvPr id="0" name=""/>
        <dsp:cNvSpPr/>
      </dsp:nvSpPr>
      <dsp:spPr>
        <a:xfrm>
          <a:off x="6344295" y="4911283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確認專案完成度</a:t>
          </a:r>
        </a:p>
      </dsp:txBody>
      <dsp:txXfrm>
        <a:off x="6344295" y="4911283"/>
        <a:ext cx="1073199" cy="327195"/>
      </dsp:txXfrm>
    </dsp:sp>
    <dsp:sp modelId="{BAC6055B-7516-4516-84CA-FA21B0DDC93F}">
      <dsp:nvSpPr>
        <dsp:cNvPr id="0" name=""/>
        <dsp:cNvSpPr/>
      </dsp:nvSpPr>
      <dsp:spPr>
        <a:xfrm>
          <a:off x="5056455" y="5524774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專案管理者功能</a:t>
          </a:r>
        </a:p>
      </dsp:txBody>
      <dsp:txXfrm>
        <a:off x="5056455" y="5524774"/>
        <a:ext cx="1073199" cy="327195"/>
      </dsp:txXfrm>
    </dsp:sp>
    <dsp:sp modelId="{9B196834-C681-47E9-B454-B4799136F00A}">
      <dsp:nvSpPr>
        <dsp:cNvPr id="0" name=""/>
        <dsp:cNvSpPr/>
      </dsp:nvSpPr>
      <dsp:spPr>
        <a:xfrm>
          <a:off x="6344295" y="5320277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製作工作結構圖</a:t>
          </a:r>
        </a:p>
      </dsp:txBody>
      <dsp:txXfrm>
        <a:off x="6344295" y="5320277"/>
        <a:ext cx="1073199" cy="327195"/>
      </dsp:txXfrm>
    </dsp:sp>
    <dsp:sp modelId="{B5E5CA50-A35F-42E6-BF9E-C204520A8023}">
      <dsp:nvSpPr>
        <dsp:cNvPr id="0" name=""/>
        <dsp:cNvSpPr/>
      </dsp:nvSpPr>
      <dsp:spPr>
        <a:xfrm>
          <a:off x="6344295" y="5729271"/>
          <a:ext cx="1073199" cy="327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指派工作</a:t>
          </a:r>
        </a:p>
      </dsp:txBody>
      <dsp:txXfrm>
        <a:off x="6344295" y="5729271"/>
        <a:ext cx="1073199" cy="327195"/>
      </dsp:txXfrm>
    </dsp:sp>
    <dsp:sp modelId="{1716155C-85BD-49AB-9A99-3008CB2B1E76}">
      <dsp:nvSpPr>
        <dsp:cNvPr id="0" name=""/>
        <dsp:cNvSpPr/>
      </dsp:nvSpPr>
      <dsp:spPr>
        <a:xfrm>
          <a:off x="3768615" y="5422526"/>
          <a:ext cx="1073199" cy="327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觀看分析服務</a:t>
          </a:r>
        </a:p>
      </dsp:txBody>
      <dsp:txXfrm>
        <a:off x="3768615" y="5422526"/>
        <a:ext cx="1073199" cy="32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0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53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0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07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7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24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2693-6D1E-46A3-A1E9-B6FE272FEEA8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CAC-237E-4EC6-8F45-4ADA5847BB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5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737678088"/>
              </p:ext>
            </p:extLst>
          </p:nvPr>
        </p:nvGraphicFramePr>
        <p:xfrm>
          <a:off x="1588655" y="544175"/>
          <a:ext cx="9356436" cy="60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158</TotalTime>
  <Words>67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Bookman Old Style</vt:lpstr>
      <vt:lpstr>Rockwell</vt:lpstr>
      <vt:lpstr>Damask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11</cp:revision>
  <dcterms:created xsi:type="dcterms:W3CDTF">2017-05-02T07:23:10Z</dcterms:created>
  <dcterms:modified xsi:type="dcterms:W3CDTF">2017-05-02T10:17:14Z</dcterms:modified>
</cp:coreProperties>
</file>