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20E-DD38-418C-BF49-449581487DDB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5783-BE73-4BCB-9767-EC5AC8E4AC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90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20E-DD38-418C-BF49-449581487DDB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5783-BE73-4BCB-9767-EC5AC8E4AC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48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20E-DD38-418C-BF49-449581487DDB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5783-BE73-4BCB-9767-EC5AC8E4AC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062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20E-DD38-418C-BF49-449581487DDB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5783-BE73-4BCB-9767-EC5AC8E4AC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3986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20E-DD38-418C-BF49-449581487DDB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5783-BE73-4BCB-9767-EC5AC8E4AC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632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20E-DD38-418C-BF49-449581487DDB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5783-BE73-4BCB-9767-EC5AC8E4AC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95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20E-DD38-418C-BF49-449581487DDB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5783-BE73-4BCB-9767-EC5AC8E4AC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731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20E-DD38-418C-BF49-449581487DDB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5783-BE73-4BCB-9767-EC5AC8E4AC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52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20E-DD38-418C-BF49-449581487DDB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5783-BE73-4BCB-9767-EC5AC8E4AC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68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20E-DD38-418C-BF49-449581487DDB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5783-BE73-4BCB-9767-EC5AC8E4AC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56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20E-DD38-418C-BF49-449581487DDB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5783-BE73-4BCB-9767-EC5AC8E4AC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85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20E-DD38-418C-BF49-449581487DDB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5783-BE73-4BCB-9767-EC5AC8E4AC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3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20E-DD38-418C-BF49-449581487DDB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5783-BE73-4BCB-9767-EC5AC8E4AC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66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20E-DD38-418C-BF49-449581487DDB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5783-BE73-4BCB-9767-EC5AC8E4AC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74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20E-DD38-418C-BF49-449581487DDB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5783-BE73-4BCB-9767-EC5AC8E4AC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80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20E-DD38-418C-BF49-449581487DDB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5783-BE73-4BCB-9767-EC5AC8E4AC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52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20E-DD38-418C-BF49-449581487DDB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5783-BE73-4BCB-9767-EC5AC8E4AC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89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4A20E-DD38-418C-BF49-449581487DDB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85783-BE73-4BCB-9767-EC5AC8E4AC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136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2017/5/2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SA and Android Development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844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05800" y="504825"/>
            <a:ext cx="3733800" cy="1514475"/>
          </a:xfrm>
        </p:spPr>
        <p:txBody>
          <a:bodyPr/>
          <a:lstStyle/>
          <a:p>
            <a:r>
              <a:rPr lang="zh-TW" altLang="en-US" dirty="0"/>
              <a:t>功能架構圖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4" y="249996"/>
            <a:ext cx="7955994" cy="6284154"/>
          </a:xfrm>
        </p:spPr>
      </p:pic>
    </p:spTree>
    <p:extLst>
      <p:ext uri="{BB962C8B-B14F-4D97-AF65-F5344CB8AC3E}">
        <p14:creationId xmlns:p14="http://schemas.microsoft.com/office/powerpoint/2010/main" val="374523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使用案例 </a:t>
            </a:r>
            <a:r>
              <a:rPr lang="en-US" altLang="zh-TW" dirty="0"/>
              <a:t>(Use case)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使用者及會員</a:t>
            </a:r>
            <a:endParaRPr lang="en-US" altLang="zh-TW" dirty="0"/>
          </a:p>
          <a:p>
            <a:r>
              <a:rPr lang="zh-TW" altLang="en-US" dirty="0"/>
              <a:t>團隊成員</a:t>
            </a:r>
            <a:endParaRPr lang="en-US" altLang="zh-TW" dirty="0"/>
          </a:p>
          <a:p>
            <a:r>
              <a:rPr lang="zh-TW" altLang="en-US" dirty="0"/>
              <a:t>專案管理者及團長</a:t>
            </a:r>
          </a:p>
        </p:txBody>
      </p:sp>
    </p:spTree>
    <p:extLst>
      <p:ext uri="{BB962C8B-B14F-4D97-AF65-F5344CB8AC3E}">
        <p14:creationId xmlns:p14="http://schemas.microsoft.com/office/powerpoint/2010/main" val="93558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5275" y="609600"/>
            <a:ext cx="3695700" cy="1295399"/>
          </a:xfrm>
        </p:spPr>
        <p:txBody>
          <a:bodyPr/>
          <a:lstStyle/>
          <a:p>
            <a:r>
              <a:rPr lang="zh-TW" altLang="en-US" dirty="0"/>
              <a:t>使用者及會員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33" y="352425"/>
            <a:ext cx="6748892" cy="6116866"/>
          </a:xfrm>
        </p:spPr>
      </p:pic>
    </p:spTree>
    <p:extLst>
      <p:ext uri="{BB962C8B-B14F-4D97-AF65-F5344CB8AC3E}">
        <p14:creationId xmlns:p14="http://schemas.microsoft.com/office/powerpoint/2010/main" val="360175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246" y="295276"/>
            <a:ext cx="2715230" cy="914400"/>
          </a:xfrm>
        </p:spPr>
        <p:txBody>
          <a:bodyPr/>
          <a:lstStyle/>
          <a:p>
            <a:r>
              <a:rPr lang="zh-TW" altLang="en-US" dirty="0"/>
              <a:t>團隊成員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975" y="123825"/>
            <a:ext cx="5939400" cy="6605696"/>
          </a:xfrm>
        </p:spPr>
      </p:pic>
    </p:spTree>
    <p:extLst>
      <p:ext uri="{BB962C8B-B14F-4D97-AF65-F5344CB8AC3E}">
        <p14:creationId xmlns:p14="http://schemas.microsoft.com/office/powerpoint/2010/main" val="329673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48625" y="609600"/>
            <a:ext cx="3533775" cy="1304925"/>
          </a:xfrm>
        </p:spPr>
        <p:txBody>
          <a:bodyPr/>
          <a:lstStyle/>
          <a:p>
            <a:r>
              <a:rPr lang="zh-TW" altLang="en-US" dirty="0"/>
              <a:t>專案管理者及團長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71" y="88071"/>
            <a:ext cx="7103254" cy="6681413"/>
          </a:xfrm>
        </p:spPr>
      </p:pic>
    </p:spTree>
    <p:extLst>
      <p:ext uri="{BB962C8B-B14F-4D97-AF65-F5344CB8AC3E}">
        <p14:creationId xmlns:p14="http://schemas.microsoft.com/office/powerpoint/2010/main" val="2765616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15</TotalTime>
  <Words>34</Words>
  <Application>Microsoft Office PowerPoint</Application>
  <PresentationFormat>寬螢幕</PresentationFormat>
  <Paragraphs>10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Bookman Old Style</vt:lpstr>
      <vt:lpstr>Rockwell</vt:lpstr>
      <vt:lpstr>Damask</vt:lpstr>
      <vt:lpstr>2017/5/2</vt:lpstr>
      <vt:lpstr>功能架構圖</vt:lpstr>
      <vt:lpstr>使用案例 (Use case)</vt:lpstr>
      <vt:lpstr>使用者及會員</vt:lpstr>
      <vt:lpstr>團隊成員</vt:lpstr>
      <vt:lpstr>專案管理者及團長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2017/5/2</dc:title>
  <dc:creator>AndroidWork</dc:creator>
  <cp:lastModifiedBy>AndroidWork</cp:lastModifiedBy>
  <cp:revision>6</cp:revision>
  <dcterms:created xsi:type="dcterms:W3CDTF">2017-05-02T10:26:14Z</dcterms:created>
  <dcterms:modified xsi:type="dcterms:W3CDTF">2017-05-02T10:42:12Z</dcterms:modified>
</cp:coreProperties>
</file>