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9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653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24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09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25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36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08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37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7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22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12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95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74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9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DD00D0-0C1F-4332-A742-AC827433C6F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7DB9-45FB-45B4-BB30-59B8DAC01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149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28701" y="1838036"/>
            <a:ext cx="7822790" cy="1775563"/>
          </a:xfrm>
        </p:spPr>
        <p:txBody>
          <a:bodyPr/>
          <a:lstStyle/>
          <a:p>
            <a:r>
              <a:rPr lang="en-US" altLang="zh-TW" dirty="0"/>
              <a:t>2017-5-24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17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4779" y="1279381"/>
            <a:ext cx="7583489" cy="1509713"/>
          </a:xfrm>
        </p:spPr>
        <p:txBody>
          <a:bodyPr/>
          <a:lstStyle/>
          <a:p>
            <a:pPr algn="ctr"/>
            <a:r>
              <a:rPr lang="en-US" altLang="zh-TW" dirty="0"/>
              <a:t>Android Navigation</a:t>
            </a:r>
            <a:br>
              <a:rPr lang="en-US" altLang="zh-TW" dirty="0"/>
            </a:br>
            <a:r>
              <a:rPr lang="en-US" altLang="zh-TW" dirty="0"/>
              <a:t> Drawer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890" y="199968"/>
            <a:ext cx="3667252" cy="64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6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093" y="2438536"/>
            <a:ext cx="9404723" cy="1400530"/>
          </a:xfrm>
        </p:spPr>
        <p:txBody>
          <a:bodyPr/>
          <a:lstStyle/>
          <a:p>
            <a:r>
              <a:rPr lang="en-US" altLang="zh-TW" dirty="0"/>
              <a:t>API Document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28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6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Century Gothic</vt:lpstr>
      <vt:lpstr>Wingdings 3</vt:lpstr>
      <vt:lpstr>離子</vt:lpstr>
      <vt:lpstr>2017-5-24</vt:lpstr>
      <vt:lpstr>Android Navigation  Drawer</vt:lpstr>
      <vt:lpstr>API Document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2017-5-24</dc:title>
  <dc:creator>AndroidWork</dc:creator>
  <cp:lastModifiedBy>AndroidWork</cp:lastModifiedBy>
  <cp:revision>4</cp:revision>
  <dcterms:created xsi:type="dcterms:W3CDTF">2017-05-23T17:19:52Z</dcterms:created>
  <dcterms:modified xsi:type="dcterms:W3CDTF">2017-05-23T17:24:48Z</dcterms:modified>
</cp:coreProperties>
</file>