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  <p:sldId id="265" r:id="rId11"/>
    <p:sldId id="268" r:id="rId12"/>
    <p:sldId id="269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B77E4A-E8DE-433E-A427-97775E5016F2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C1D0E5F0-6079-43FE-BF9B-D2C41C7341B6}">
      <dgm:prSet phldrT="[文字]"/>
      <dgm:spPr/>
      <dgm:t>
        <a:bodyPr/>
        <a:lstStyle/>
        <a:p>
          <a:r>
            <a:rPr lang="zh-TW" altLang="en-US" dirty="0"/>
            <a:t>開啟</a:t>
          </a:r>
          <a:r>
            <a:rPr lang="en-US" altLang="zh-TW" dirty="0"/>
            <a:t>Java</a:t>
          </a:r>
          <a:r>
            <a:rPr lang="zh-TW" altLang="en-US" dirty="0"/>
            <a:t>專案</a:t>
          </a:r>
        </a:p>
      </dgm:t>
    </dgm:pt>
    <dgm:pt modelId="{BDF7788D-72CC-4630-8A51-C27FA2843EE6}" type="parTrans" cxnId="{3762AD31-4859-481C-8C07-273D72921036}">
      <dgm:prSet/>
      <dgm:spPr/>
      <dgm:t>
        <a:bodyPr/>
        <a:lstStyle/>
        <a:p>
          <a:endParaRPr lang="zh-TW" altLang="en-US"/>
        </a:p>
      </dgm:t>
    </dgm:pt>
    <dgm:pt modelId="{AFA307BC-1446-4A76-A0D8-A66392CFCB2D}" type="sibTrans" cxnId="{3762AD31-4859-481C-8C07-273D72921036}">
      <dgm:prSet/>
      <dgm:spPr/>
      <dgm:t>
        <a:bodyPr/>
        <a:lstStyle/>
        <a:p>
          <a:endParaRPr lang="zh-TW" altLang="en-US"/>
        </a:p>
      </dgm:t>
    </dgm:pt>
    <dgm:pt modelId="{43AE0523-0F52-43DA-88E0-3A5C0B0D231F}">
      <dgm:prSet phldrT="[文字]"/>
      <dgm:spPr/>
      <dgm:t>
        <a:bodyPr/>
        <a:lstStyle/>
        <a:p>
          <a:r>
            <a:rPr lang="zh-TW" altLang="en-US" dirty="0"/>
            <a:t>讀取圖片檔案</a:t>
          </a:r>
        </a:p>
      </dgm:t>
    </dgm:pt>
    <dgm:pt modelId="{21C1A0FC-89BB-48F6-A06E-C31D530DD984}" type="parTrans" cxnId="{441314AC-8B65-4035-BCAF-3709375A4070}">
      <dgm:prSet/>
      <dgm:spPr/>
      <dgm:t>
        <a:bodyPr/>
        <a:lstStyle/>
        <a:p>
          <a:endParaRPr lang="zh-TW" altLang="en-US"/>
        </a:p>
      </dgm:t>
    </dgm:pt>
    <dgm:pt modelId="{1E6B8934-9307-4A47-B3DE-205FBE58E4D5}" type="sibTrans" cxnId="{441314AC-8B65-4035-BCAF-3709375A4070}">
      <dgm:prSet/>
      <dgm:spPr/>
      <dgm:t>
        <a:bodyPr/>
        <a:lstStyle/>
        <a:p>
          <a:endParaRPr lang="zh-TW" altLang="en-US"/>
        </a:p>
      </dgm:t>
    </dgm:pt>
    <dgm:pt modelId="{309451BA-6C44-4136-B711-91E8117E1707}">
      <dgm:prSet phldrT="[文字]"/>
      <dgm:spPr/>
      <dgm:t>
        <a:bodyPr/>
        <a:lstStyle/>
        <a:p>
          <a:r>
            <a:rPr lang="zh-TW" altLang="en-US" dirty="0"/>
            <a:t>匯入</a:t>
          </a:r>
          <a:r>
            <a:rPr lang="en-US" altLang="zh-TW" dirty="0"/>
            <a:t>Retrofit</a:t>
          </a:r>
          <a:r>
            <a:rPr lang="zh-TW" altLang="en-US" dirty="0"/>
            <a:t>套件</a:t>
          </a:r>
        </a:p>
      </dgm:t>
    </dgm:pt>
    <dgm:pt modelId="{3BC63BA5-EE2B-46C7-A2E6-E9F32D64D603}" type="parTrans" cxnId="{4615631C-24CD-4F9A-B6F8-7976218F42FB}">
      <dgm:prSet/>
      <dgm:spPr/>
      <dgm:t>
        <a:bodyPr/>
        <a:lstStyle/>
        <a:p>
          <a:endParaRPr lang="zh-TW" altLang="en-US"/>
        </a:p>
      </dgm:t>
    </dgm:pt>
    <dgm:pt modelId="{9DE72986-9A5A-4CC1-A833-27EFAF62C039}" type="sibTrans" cxnId="{4615631C-24CD-4F9A-B6F8-7976218F42FB}">
      <dgm:prSet/>
      <dgm:spPr/>
      <dgm:t>
        <a:bodyPr/>
        <a:lstStyle/>
        <a:p>
          <a:endParaRPr lang="zh-TW" altLang="en-US"/>
        </a:p>
      </dgm:t>
    </dgm:pt>
    <dgm:pt modelId="{ED4FED03-A5F2-4E36-BDCB-1E8B8E3FF5E1}">
      <dgm:prSet phldrT="[文字]"/>
      <dgm:spPr/>
      <dgm:t>
        <a:bodyPr/>
        <a:lstStyle/>
        <a:p>
          <a:r>
            <a:rPr lang="zh-TW" altLang="en-US" dirty="0"/>
            <a:t>撰寫</a:t>
          </a:r>
          <a:r>
            <a:rPr lang="en-US" altLang="zh-TW" dirty="0" err="1"/>
            <a:t>Imgur</a:t>
          </a:r>
          <a:r>
            <a:rPr lang="en-US" altLang="zh-TW" dirty="0"/>
            <a:t> API</a:t>
          </a:r>
          <a:r>
            <a:rPr lang="zh-TW" altLang="en-US" dirty="0"/>
            <a:t>類別</a:t>
          </a:r>
        </a:p>
      </dgm:t>
    </dgm:pt>
    <dgm:pt modelId="{850CE7AF-02E5-4C31-B1A9-84AEB3CD847B}" type="parTrans" cxnId="{54F5AC6B-347A-410E-837E-D094BEC582C7}">
      <dgm:prSet/>
      <dgm:spPr/>
      <dgm:t>
        <a:bodyPr/>
        <a:lstStyle/>
        <a:p>
          <a:endParaRPr lang="zh-TW" altLang="en-US"/>
        </a:p>
      </dgm:t>
    </dgm:pt>
    <dgm:pt modelId="{8F1F53BA-8FDB-455C-A9A0-33EAA2E1B3EC}" type="sibTrans" cxnId="{54F5AC6B-347A-410E-837E-D094BEC582C7}">
      <dgm:prSet/>
      <dgm:spPr/>
      <dgm:t>
        <a:bodyPr/>
        <a:lstStyle/>
        <a:p>
          <a:endParaRPr lang="zh-TW" altLang="en-US"/>
        </a:p>
      </dgm:t>
    </dgm:pt>
    <dgm:pt modelId="{3F7DDD4A-CA28-49BD-8BAA-81E39B313DE1}">
      <dgm:prSet phldrT="[文字]"/>
      <dgm:spPr/>
      <dgm:t>
        <a:bodyPr/>
        <a:lstStyle/>
        <a:p>
          <a:r>
            <a:rPr lang="zh-TW" altLang="en-US" dirty="0"/>
            <a:t>使用</a:t>
          </a:r>
          <a:r>
            <a:rPr lang="en-US" altLang="zh-TW" dirty="0"/>
            <a:t>API</a:t>
          </a:r>
          <a:r>
            <a:rPr lang="zh-TW" altLang="en-US" dirty="0"/>
            <a:t>上傳圖片</a:t>
          </a:r>
        </a:p>
      </dgm:t>
    </dgm:pt>
    <dgm:pt modelId="{B39F0756-A945-4377-B200-302B66B8A06A}" type="parTrans" cxnId="{65AE9DEA-4D8D-4035-B37D-6DEEBE6345F7}">
      <dgm:prSet/>
      <dgm:spPr/>
      <dgm:t>
        <a:bodyPr/>
        <a:lstStyle/>
        <a:p>
          <a:endParaRPr lang="zh-TW" altLang="en-US"/>
        </a:p>
      </dgm:t>
    </dgm:pt>
    <dgm:pt modelId="{EEE1FDB4-C7C2-4FE5-8F6C-6B29A9A3FB5D}" type="sibTrans" cxnId="{65AE9DEA-4D8D-4035-B37D-6DEEBE6345F7}">
      <dgm:prSet/>
      <dgm:spPr/>
      <dgm:t>
        <a:bodyPr/>
        <a:lstStyle/>
        <a:p>
          <a:endParaRPr lang="zh-TW" altLang="en-US"/>
        </a:p>
      </dgm:t>
    </dgm:pt>
    <dgm:pt modelId="{7558CBD5-AE74-4221-9D89-1F7B513B5A8F}">
      <dgm:prSet phldrT="[文字]"/>
      <dgm:spPr/>
      <dgm:t>
        <a:bodyPr/>
        <a:lstStyle/>
        <a:p>
          <a:r>
            <a:rPr lang="zh-TW" altLang="en-US" dirty="0"/>
            <a:t>得到</a:t>
          </a:r>
          <a:r>
            <a:rPr lang="en-US" altLang="zh-TW" dirty="0"/>
            <a:t>Response</a:t>
          </a:r>
          <a:endParaRPr lang="zh-TW" altLang="en-US" dirty="0"/>
        </a:p>
      </dgm:t>
    </dgm:pt>
    <dgm:pt modelId="{91D64B34-7C0D-4DBC-9DA8-57E2852EAC55}" type="parTrans" cxnId="{72112312-B664-45B7-9823-AEFD8A8970A2}">
      <dgm:prSet/>
      <dgm:spPr/>
      <dgm:t>
        <a:bodyPr/>
        <a:lstStyle/>
        <a:p>
          <a:endParaRPr lang="zh-TW" altLang="en-US"/>
        </a:p>
      </dgm:t>
    </dgm:pt>
    <dgm:pt modelId="{AB9C1FAB-D145-4F83-A589-B82C2730BE24}" type="sibTrans" cxnId="{72112312-B664-45B7-9823-AEFD8A8970A2}">
      <dgm:prSet/>
      <dgm:spPr/>
      <dgm:t>
        <a:bodyPr/>
        <a:lstStyle/>
        <a:p>
          <a:endParaRPr lang="zh-TW" altLang="en-US"/>
        </a:p>
      </dgm:t>
    </dgm:pt>
    <dgm:pt modelId="{6FD2C3B9-312C-416A-8D7D-7389A37501A3}" type="pres">
      <dgm:prSet presAssocID="{C0B77E4A-E8DE-433E-A427-97775E5016F2}" presName="CompostProcess" presStyleCnt="0">
        <dgm:presLayoutVars>
          <dgm:dir/>
          <dgm:resizeHandles val="exact"/>
        </dgm:presLayoutVars>
      </dgm:prSet>
      <dgm:spPr/>
    </dgm:pt>
    <dgm:pt modelId="{7DC11888-DA8B-4C46-803D-5228EA84EE15}" type="pres">
      <dgm:prSet presAssocID="{C0B77E4A-E8DE-433E-A427-97775E5016F2}" presName="arrow" presStyleLbl="bgShp" presStyleIdx="0" presStyleCnt="1"/>
      <dgm:spPr/>
    </dgm:pt>
    <dgm:pt modelId="{7626475E-A9C6-4F6A-BAF6-AA74B30BE96A}" type="pres">
      <dgm:prSet presAssocID="{C0B77E4A-E8DE-433E-A427-97775E5016F2}" presName="linearProcess" presStyleCnt="0"/>
      <dgm:spPr/>
    </dgm:pt>
    <dgm:pt modelId="{8CB4847D-DAF3-4F01-9928-5FA64D929B39}" type="pres">
      <dgm:prSet presAssocID="{C1D0E5F0-6079-43FE-BF9B-D2C41C7341B6}" presName="textNode" presStyleLbl="node1" presStyleIdx="0" presStyleCnt="5">
        <dgm:presLayoutVars>
          <dgm:bulletEnabled val="1"/>
        </dgm:presLayoutVars>
      </dgm:prSet>
      <dgm:spPr/>
    </dgm:pt>
    <dgm:pt modelId="{95FF200B-2AEA-4282-A74E-EEFE3C646178}" type="pres">
      <dgm:prSet presAssocID="{AFA307BC-1446-4A76-A0D8-A66392CFCB2D}" presName="sibTrans" presStyleCnt="0"/>
      <dgm:spPr/>
    </dgm:pt>
    <dgm:pt modelId="{EFCCD21E-96E7-44DE-803D-3C96FF74958A}" type="pres">
      <dgm:prSet presAssocID="{43AE0523-0F52-43DA-88E0-3A5C0B0D231F}" presName="textNode" presStyleLbl="node1" presStyleIdx="1" presStyleCnt="5">
        <dgm:presLayoutVars>
          <dgm:bulletEnabled val="1"/>
        </dgm:presLayoutVars>
      </dgm:prSet>
      <dgm:spPr/>
    </dgm:pt>
    <dgm:pt modelId="{711D125C-3867-49A0-A561-93429AAF19D0}" type="pres">
      <dgm:prSet presAssocID="{1E6B8934-9307-4A47-B3DE-205FBE58E4D5}" presName="sibTrans" presStyleCnt="0"/>
      <dgm:spPr/>
    </dgm:pt>
    <dgm:pt modelId="{0A71C76E-A417-4EDA-9F74-51900371E49B}" type="pres">
      <dgm:prSet presAssocID="{309451BA-6C44-4136-B711-91E8117E1707}" presName="textNode" presStyleLbl="node1" presStyleIdx="2" presStyleCnt="5">
        <dgm:presLayoutVars>
          <dgm:bulletEnabled val="1"/>
        </dgm:presLayoutVars>
      </dgm:prSet>
      <dgm:spPr/>
    </dgm:pt>
    <dgm:pt modelId="{8FB97FBA-244A-48C3-9A41-F586857E01AE}" type="pres">
      <dgm:prSet presAssocID="{9DE72986-9A5A-4CC1-A833-27EFAF62C039}" presName="sibTrans" presStyleCnt="0"/>
      <dgm:spPr/>
    </dgm:pt>
    <dgm:pt modelId="{D4DDE447-0EAD-483B-95C9-E2B3FE1EEC15}" type="pres">
      <dgm:prSet presAssocID="{ED4FED03-A5F2-4E36-BDCB-1E8B8E3FF5E1}" presName="textNode" presStyleLbl="node1" presStyleIdx="3" presStyleCnt="5">
        <dgm:presLayoutVars>
          <dgm:bulletEnabled val="1"/>
        </dgm:presLayoutVars>
      </dgm:prSet>
      <dgm:spPr/>
    </dgm:pt>
    <dgm:pt modelId="{37CF0FCA-767F-44D6-A8F2-0E96C2E7C054}" type="pres">
      <dgm:prSet presAssocID="{8F1F53BA-8FDB-455C-A9A0-33EAA2E1B3EC}" presName="sibTrans" presStyleCnt="0"/>
      <dgm:spPr/>
    </dgm:pt>
    <dgm:pt modelId="{238C5AA7-09E3-43A0-8C21-96667CB7ECBD}" type="pres">
      <dgm:prSet presAssocID="{3F7DDD4A-CA28-49BD-8BAA-81E39B313DE1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42CB6504-C957-4B94-9BBC-27650762F08E}" type="presOf" srcId="{3F7DDD4A-CA28-49BD-8BAA-81E39B313DE1}" destId="{238C5AA7-09E3-43A0-8C21-96667CB7ECBD}" srcOrd="0" destOrd="0" presId="urn:microsoft.com/office/officeart/2005/8/layout/hProcess9"/>
    <dgm:cxn modelId="{07B0A710-AA7B-4C9C-9B64-CC9D64F89AB9}" type="presOf" srcId="{C0B77E4A-E8DE-433E-A427-97775E5016F2}" destId="{6FD2C3B9-312C-416A-8D7D-7389A37501A3}" srcOrd="0" destOrd="0" presId="urn:microsoft.com/office/officeart/2005/8/layout/hProcess9"/>
    <dgm:cxn modelId="{72112312-B664-45B7-9823-AEFD8A8970A2}" srcId="{3F7DDD4A-CA28-49BD-8BAA-81E39B313DE1}" destId="{7558CBD5-AE74-4221-9D89-1F7B513B5A8F}" srcOrd="0" destOrd="0" parTransId="{91D64B34-7C0D-4DBC-9DA8-57E2852EAC55}" sibTransId="{AB9C1FAB-D145-4F83-A589-B82C2730BE24}"/>
    <dgm:cxn modelId="{4615631C-24CD-4F9A-B6F8-7976218F42FB}" srcId="{C0B77E4A-E8DE-433E-A427-97775E5016F2}" destId="{309451BA-6C44-4136-B711-91E8117E1707}" srcOrd="2" destOrd="0" parTransId="{3BC63BA5-EE2B-46C7-A2E6-E9F32D64D603}" sibTransId="{9DE72986-9A5A-4CC1-A833-27EFAF62C039}"/>
    <dgm:cxn modelId="{6B90CD24-8F7B-4665-9585-625943BEEC8A}" type="presOf" srcId="{ED4FED03-A5F2-4E36-BDCB-1E8B8E3FF5E1}" destId="{D4DDE447-0EAD-483B-95C9-E2B3FE1EEC15}" srcOrd="0" destOrd="0" presId="urn:microsoft.com/office/officeart/2005/8/layout/hProcess9"/>
    <dgm:cxn modelId="{3762AD31-4859-481C-8C07-273D72921036}" srcId="{C0B77E4A-E8DE-433E-A427-97775E5016F2}" destId="{C1D0E5F0-6079-43FE-BF9B-D2C41C7341B6}" srcOrd="0" destOrd="0" parTransId="{BDF7788D-72CC-4630-8A51-C27FA2843EE6}" sibTransId="{AFA307BC-1446-4A76-A0D8-A66392CFCB2D}"/>
    <dgm:cxn modelId="{7526C33E-8961-4B72-B1A5-68DD0576BE2B}" type="presOf" srcId="{43AE0523-0F52-43DA-88E0-3A5C0B0D231F}" destId="{EFCCD21E-96E7-44DE-803D-3C96FF74958A}" srcOrd="0" destOrd="0" presId="urn:microsoft.com/office/officeart/2005/8/layout/hProcess9"/>
    <dgm:cxn modelId="{54F5AC6B-347A-410E-837E-D094BEC582C7}" srcId="{C0B77E4A-E8DE-433E-A427-97775E5016F2}" destId="{ED4FED03-A5F2-4E36-BDCB-1E8B8E3FF5E1}" srcOrd="3" destOrd="0" parTransId="{850CE7AF-02E5-4C31-B1A9-84AEB3CD847B}" sibTransId="{8F1F53BA-8FDB-455C-A9A0-33EAA2E1B3EC}"/>
    <dgm:cxn modelId="{9B829C82-971D-4B7D-AE9A-05ACE20585EA}" type="presOf" srcId="{7558CBD5-AE74-4221-9D89-1F7B513B5A8F}" destId="{238C5AA7-09E3-43A0-8C21-96667CB7ECBD}" srcOrd="0" destOrd="1" presId="urn:microsoft.com/office/officeart/2005/8/layout/hProcess9"/>
    <dgm:cxn modelId="{441314AC-8B65-4035-BCAF-3709375A4070}" srcId="{C0B77E4A-E8DE-433E-A427-97775E5016F2}" destId="{43AE0523-0F52-43DA-88E0-3A5C0B0D231F}" srcOrd="1" destOrd="0" parTransId="{21C1A0FC-89BB-48F6-A06E-C31D530DD984}" sibTransId="{1E6B8934-9307-4A47-B3DE-205FBE58E4D5}"/>
    <dgm:cxn modelId="{289FA0D2-9E9F-4DEB-9671-B5C34917233B}" type="presOf" srcId="{309451BA-6C44-4136-B711-91E8117E1707}" destId="{0A71C76E-A417-4EDA-9F74-51900371E49B}" srcOrd="0" destOrd="0" presId="urn:microsoft.com/office/officeart/2005/8/layout/hProcess9"/>
    <dgm:cxn modelId="{B37E8ED9-99B8-4810-8E52-E1361B33378B}" type="presOf" srcId="{C1D0E5F0-6079-43FE-BF9B-D2C41C7341B6}" destId="{8CB4847D-DAF3-4F01-9928-5FA64D929B39}" srcOrd="0" destOrd="0" presId="urn:microsoft.com/office/officeart/2005/8/layout/hProcess9"/>
    <dgm:cxn modelId="{65AE9DEA-4D8D-4035-B37D-6DEEBE6345F7}" srcId="{C0B77E4A-E8DE-433E-A427-97775E5016F2}" destId="{3F7DDD4A-CA28-49BD-8BAA-81E39B313DE1}" srcOrd="4" destOrd="0" parTransId="{B39F0756-A945-4377-B200-302B66B8A06A}" sibTransId="{EEE1FDB4-C7C2-4FE5-8F6C-6B29A9A3FB5D}"/>
    <dgm:cxn modelId="{A4B38798-FBCD-43A1-B641-02E0E39A01FF}" type="presParOf" srcId="{6FD2C3B9-312C-416A-8D7D-7389A37501A3}" destId="{7DC11888-DA8B-4C46-803D-5228EA84EE15}" srcOrd="0" destOrd="0" presId="urn:microsoft.com/office/officeart/2005/8/layout/hProcess9"/>
    <dgm:cxn modelId="{44FBC600-7102-4AB5-A1CD-27991AED0C4B}" type="presParOf" srcId="{6FD2C3B9-312C-416A-8D7D-7389A37501A3}" destId="{7626475E-A9C6-4F6A-BAF6-AA74B30BE96A}" srcOrd="1" destOrd="0" presId="urn:microsoft.com/office/officeart/2005/8/layout/hProcess9"/>
    <dgm:cxn modelId="{3D1BEC8E-0196-417E-8AF0-2268FD4E7EB5}" type="presParOf" srcId="{7626475E-A9C6-4F6A-BAF6-AA74B30BE96A}" destId="{8CB4847D-DAF3-4F01-9928-5FA64D929B39}" srcOrd="0" destOrd="0" presId="urn:microsoft.com/office/officeart/2005/8/layout/hProcess9"/>
    <dgm:cxn modelId="{9F8E6624-8420-4811-B866-EA4E06C1AC90}" type="presParOf" srcId="{7626475E-A9C6-4F6A-BAF6-AA74B30BE96A}" destId="{95FF200B-2AEA-4282-A74E-EEFE3C646178}" srcOrd="1" destOrd="0" presId="urn:microsoft.com/office/officeart/2005/8/layout/hProcess9"/>
    <dgm:cxn modelId="{94E00A9E-5044-4D5A-BDEC-6CC56831996F}" type="presParOf" srcId="{7626475E-A9C6-4F6A-BAF6-AA74B30BE96A}" destId="{EFCCD21E-96E7-44DE-803D-3C96FF74958A}" srcOrd="2" destOrd="0" presId="urn:microsoft.com/office/officeart/2005/8/layout/hProcess9"/>
    <dgm:cxn modelId="{11076AD8-7C76-4AD9-95A3-F2E18089CB18}" type="presParOf" srcId="{7626475E-A9C6-4F6A-BAF6-AA74B30BE96A}" destId="{711D125C-3867-49A0-A561-93429AAF19D0}" srcOrd="3" destOrd="0" presId="urn:microsoft.com/office/officeart/2005/8/layout/hProcess9"/>
    <dgm:cxn modelId="{E37919FF-E2C6-46CD-91C1-57C093C5BA58}" type="presParOf" srcId="{7626475E-A9C6-4F6A-BAF6-AA74B30BE96A}" destId="{0A71C76E-A417-4EDA-9F74-51900371E49B}" srcOrd="4" destOrd="0" presId="urn:microsoft.com/office/officeart/2005/8/layout/hProcess9"/>
    <dgm:cxn modelId="{550E0CE8-F6EA-477B-B9A2-1680D567B14F}" type="presParOf" srcId="{7626475E-A9C6-4F6A-BAF6-AA74B30BE96A}" destId="{8FB97FBA-244A-48C3-9A41-F586857E01AE}" srcOrd="5" destOrd="0" presId="urn:microsoft.com/office/officeart/2005/8/layout/hProcess9"/>
    <dgm:cxn modelId="{1A570A74-E6AA-42AD-98EB-4A9C29A04212}" type="presParOf" srcId="{7626475E-A9C6-4F6A-BAF6-AA74B30BE96A}" destId="{D4DDE447-0EAD-483B-95C9-E2B3FE1EEC15}" srcOrd="6" destOrd="0" presId="urn:microsoft.com/office/officeart/2005/8/layout/hProcess9"/>
    <dgm:cxn modelId="{0CD48A31-D6B4-40C1-9C03-47CD850AAD95}" type="presParOf" srcId="{7626475E-A9C6-4F6A-BAF6-AA74B30BE96A}" destId="{37CF0FCA-767F-44D6-A8F2-0E96C2E7C054}" srcOrd="7" destOrd="0" presId="urn:microsoft.com/office/officeart/2005/8/layout/hProcess9"/>
    <dgm:cxn modelId="{E9B40B61-A3C5-4C46-8D6E-8CC4BBA854AF}" type="presParOf" srcId="{7626475E-A9C6-4F6A-BAF6-AA74B30BE96A}" destId="{238C5AA7-09E3-43A0-8C21-96667CB7ECBD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11888-DA8B-4C46-803D-5228EA84EE15}">
      <dsp:nvSpPr>
        <dsp:cNvPr id="0" name=""/>
        <dsp:cNvSpPr/>
      </dsp:nvSpPr>
      <dsp:spPr>
        <a:xfrm>
          <a:off x="867889" y="0"/>
          <a:ext cx="9836078" cy="6026191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4847D-DAF3-4F01-9928-5FA64D929B39}">
      <dsp:nvSpPr>
        <dsp:cNvPr id="0" name=""/>
        <dsp:cNvSpPr/>
      </dsp:nvSpPr>
      <dsp:spPr>
        <a:xfrm>
          <a:off x="2127" y="1807857"/>
          <a:ext cx="2186049" cy="241047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kern="1200" dirty="0"/>
            <a:t>開啟</a:t>
          </a:r>
          <a:r>
            <a:rPr lang="en-US" altLang="zh-TW" sz="3200" kern="1200" dirty="0"/>
            <a:t>Java</a:t>
          </a:r>
          <a:r>
            <a:rPr lang="zh-TW" altLang="en-US" sz="3200" kern="1200" dirty="0"/>
            <a:t>專案</a:t>
          </a:r>
        </a:p>
      </dsp:txBody>
      <dsp:txXfrm>
        <a:off x="108841" y="1914571"/>
        <a:ext cx="1972621" cy="2197048"/>
      </dsp:txXfrm>
    </dsp:sp>
    <dsp:sp modelId="{EFCCD21E-96E7-44DE-803D-3C96FF74958A}">
      <dsp:nvSpPr>
        <dsp:cNvPr id="0" name=""/>
        <dsp:cNvSpPr/>
      </dsp:nvSpPr>
      <dsp:spPr>
        <a:xfrm>
          <a:off x="2347515" y="1807857"/>
          <a:ext cx="2186049" cy="2410476"/>
        </a:xfrm>
        <a:prstGeom prst="roundRect">
          <a:avLst/>
        </a:prstGeom>
        <a:solidFill>
          <a:schemeClr val="accent2">
            <a:hueOff val="338703"/>
            <a:satOff val="-1658"/>
            <a:lumOff val="93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kern="1200" dirty="0"/>
            <a:t>讀取圖片檔案</a:t>
          </a:r>
        </a:p>
      </dsp:txBody>
      <dsp:txXfrm>
        <a:off x="2454229" y="1914571"/>
        <a:ext cx="1972621" cy="2197048"/>
      </dsp:txXfrm>
    </dsp:sp>
    <dsp:sp modelId="{0A71C76E-A417-4EDA-9F74-51900371E49B}">
      <dsp:nvSpPr>
        <dsp:cNvPr id="0" name=""/>
        <dsp:cNvSpPr/>
      </dsp:nvSpPr>
      <dsp:spPr>
        <a:xfrm>
          <a:off x="4692903" y="1807857"/>
          <a:ext cx="2186049" cy="2410476"/>
        </a:xfrm>
        <a:prstGeom prst="roundRect">
          <a:avLst/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kern="1200" dirty="0"/>
            <a:t>匯入</a:t>
          </a:r>
          <a:r>
            <a:rPr lang="en-US" altLang="zh-TW" sz="3200" kern="1200" dirty="0"/>
            <a:t>Retrofit</a:t>
          </a:r>
          <a:r>
            <a:rPr lang="zh-TW" altLang="en-US" sz="3200" kern="1200" dirty="0"/>
            <a:t>套件</a:t>
          </a:r>
        </a:p>
      </dsp:txBody>
      <dsp:txXfrm>
        <a:off x="4799617" y="1914571"/>
        <a:ext cx="1972621" cy="2197048"/>
      </dsp:txXfrm>
    </dsp:sp>
    <dsp:sp modelId="{D4DDE447-0EAD-483B-95C9-E2B3FE1EEC15}">
      <dsp:nvSpPr>
        <dsp:cNvPr id="0" name=""/>
        <dsp:cNvSpPr/>
      </dsp:nvSpPr>
      <dsp:spPr>
        <a:xfrm>
          <a:off x="7038292" y="1807857"/>
          <a:ext cx="2186049" cy="2410476"/>
        </a:xfrm>
        <a:prstGeom prst="roundRect">
          <a:avLst/>
        </a:prstGeom>
        <a:solidFill>
          <a:schemeClr val="accent2">
            <a:hueOff val="1016110"/>
            <a:satOff val="-4974"/>
            <a:lumOff val="279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kern="1200" dirty="0"/>
            <a:t>撰寫</a:t>
          </a:r>
          <a:r>
            <a:rPr lang="en-US" altLang="zh-TW" sz="3200" kern="1200" dirty="0" err="1"/>
            <a:t>Imgur</a:t>
          </a:r>
          <a:r>
            <a:rPr lang="en-US" altLang="zh-TW" sz="3200" kern="1200" dirty="0"/>
            <a:t> API</a:t>
          </a:r>
          <a:r>
            <a:rPr lang="zh-TW" altLang="en-US" sz="3200" kern="1200" dirty="0"/>
            <a:t>類別</a:t>
          </a:r>
        </a:p>
      </dsp:txBody>
      <dsp:txXfrm>
        <a:off x="7145006" y="1914571"/>
        <a:ext cx="1972621" cy="2197048"/>
      </dsp:txXfrm>
    </dsp:sp>
    <dsp:sp modelId="{238C5AA7-09E3-43A0-8C21-96667CB7ECBD}">
      <dsp:nvSpPr>
        <dsp:cNvPr id="0" name=""/>
        <dsp:cNvSpPr/>
      </dsp:nvSpPr>
      <dsp:spPr>
        <a:xfrm>
          <a:off x="9383680" y="1807857"/>
          <a:ext cx="2186049" cy="2410476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kern="1200" dirty="0"/>
            <a:t>使用</a:t>
          </a:r>
          <a:r>
            <a:rPr lang="en-US" altLang="zh-TW" sz="3200" kern="1200" dirty="0"/>
            <a:t>API</a:t>
          </a:r>
          <a:r>
            <a:rPr lang="zh-TW" altLang="en-US" sz="3200" kern="1200" dirty="0"/>
            <a:t>上傳圖片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500" kern="1200" dirty="0"/>
            <a:t>得到</a:t>
          </a:r>
          <a:r>
            <a:rPr lang="en-US" altLang="zh-TW" sz="2500" kern="1200" dirty="0"/>
            <a:t>Response</a:t>
          </a:r>
          <a:endParaRPr lang="zh-TW" altLang="en-US" sz="2500" kern="1200" dirty="0"/>
        </a:p>
      </dsp:txBody>
      <dsp:txXfrm>
        <a:off x="9490394" y="1914571"/>
        <a:ext cx="1972621" cy="2197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BE0D-1E73-4BDD-848A-22B60AAEFF57}" type="datetimeFigureOut">
              <a:rPr lang="zh-TW" altLang="en-US" smtClean="0"/>
              <a:t>2017/5/28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39C5-86DF-48ED-A388-68D0BFD3E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17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BE0D-1E73-4BDD-848A-22B60AAEFF57}" type="datetimeFigureOut">
              <a:rPr lang="zh-TW" altLang="en-US" smtClean="0"/>
              <a:t>2017/5/28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39C5-86DF-48ED-A388-68D0BFD3E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40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BE0D-1E73-4BDD-848A-22B60AAEFF57}" type="datetimeFigureOut">
              <a:rPr lang="zh-TW" altLang="en-US" smtClean="0"/>
              <a:t>2017/5/28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39C5-86DF-48ED-A388-68D0BFD3E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004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BE0D-1E73-4BDD-848A-22B60AAEFF57}" type="datetimeFigureOut">
              <a:rPr lang="zh-TW" altLang="en-US" smtClean="0"/>
              <a:t>2017/5/28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39C5-86DF-48ED-A388-68D0BFD3EF6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2969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BE0D-1E73-4BDD-848A-22B60AAEFF57}" type="datetimeFigureOut">
              <a:rPr lang="zh-TW" altLang="en-US" smtClean="0"/>
              <a:t>2017/5/28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39C5-86DF-48ED-A388-68D0BFD3E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680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BE0D-1E73-4BDD-848A-22B60AAEFF57}" type="datetimeFigureOut">
              <a:rPr lang="zh-TW" altLang="en-US" smtClean="0"/>
              <a:t>2017/5/28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39C5-86DF-48ED-A388-68D0BFD3E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75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BE0D-1E73-4BDD-848A-22B60AAEFF57}" type="datetimeFigureOut">
              <a:rPr lang="zh-TW" altLang="en-US" smtClean="0"/>
              <a:t>2017/5/28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39C5-86DF-48ED-A388-68D0BFD3E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428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BE0D-1E73-4BDD-848A-22B60AAEFF57}" type="datetimeFigureOut">
              <a:rPr lang="zh-TW" altLang="en-US" smtClean="0"/>
              <a:t>2017/5/28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39C5-86DF-48ED-A388-68D0BFD3E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862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BE0D-1E73-4BDD-848A-22B60AAEFF57}" type="datetimeFigureOut">
              <a:rPr lang="zh-TW" altLang="en-US" smtClean="0"/>
              <a:t>2017/5/28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39C5-86DF-48ED-A388-68D0BFD3E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8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BE0D-1E73-4BDD-848A-22B60AAEFF57}" type="datetimeFigureOut">
              <a:rPr lang="zh-TW" altLang="en-US" smtClean="0"/>
              <a:t>2017/5/28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39C5-86DF-48ED-A388-68D0BFD3E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BE0D-1E73-4BDD-848A-22B60AAEFF57}" type="datetimeFigureOut">
              <a:rPr lang="zh-TW" altLang="en-US" smtClean="0"/>
              <a:t>2017/5/28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39C5-86DF-48ED-A388-68D0BFD3E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01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BE0D-1E73-4BDD-848A-22B60AAEFF57}" type="datetimeFigureOut">
              <a:rPr lang="zh-TW" altLang="en-US" smtClean="0"/>
              <a:t>2017/5/28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39C5-86DF-48ED-A388-68D0BFD3E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99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BE0D-1E73-4BDD-848A-22B60AAEFF57}" type="datetimeFigureOut">
              <a:rPr lang="zh-TW" altLang="en-US" smtClean="0"/>
              <a:t>2017/5/28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39C5-86DF-48ED-A388-68D0BFD3E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80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BE0D-1E73-4BDD-848A-22B60AAEFF57}" type="datetimeFigureOut">
              <a:rPr lang="zh-TW" altLang="en-US" smtClean="0"/>
              <a:t>2017/5/28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39C5-86DF-48ED-A388-68D0BFD3E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98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BE0D-1E73-4BDD-848A-22B60AAEFF57}" type="datetimeFigureOut">
              <a:rPr lang="zh-TW" altLang="en-US" smtClean="0"/>
              <a:t>2017/5/28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39C5-86DF-48ED-A388-68D0BFD3E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15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BE0D-1E73-4BDD-848A-22B60AAEFF57}" type="datetimeFigureOut">
              <a:rPr lang="zh-TW" altLang="en-US" smtClean="0"/>
              <a:t>2017/5/28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39C5-86DF-48ED-A388-68D0BFD3E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34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BE0D-1E73-4BDD-848A-22B60AAEFF57}" type="datetimeFigureOut">
              <a:rPr lang="zh-TW" altLang="en-US" smtClean="0"/>
              <a:t>2017/5/28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39C5-86DF-48ED-A388-68D0BFD3E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62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32BE0D-1E73-4BDD-848A-22B60AAEFF57}" type="datetimeFigureOut">
              <a:rPr lang="zh-TW" altLang="en-US" smtClean="0"/>
              <a:t>2017/5/28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139C5-86DF-48ED-A388-68D0BFD3E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631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pi.imgur.com/endpoints/image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api.imgur.com/endpoints/imag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REST" TargetMode="External"/><Relationship Id="rId2" Type="http://schemas.openxmlformats.org/officeDocument/2006/relationships/hyperlink" Target="http://square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square.github.io/okhttp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96337" y="840509"/>
            <a:ext cx="8825658" cy="1267563"/>
          </a:xfrm>
        </p:spPr>
        <p:txBody>
          <a:bodyPr/>
          <a:lstStyle/>
          <a:p>
            <a:r>
              <a:rPr lang="en-US" altLang="zh-TW" dirty="0" err="1"/>
              <a:t>Imgur</a:t>
            </a:r>
            <a:r>
              <a:rPr lang="en-US" altLang="zh-TW" dirty="0"/>
              <a:t> API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025646" y="2357453"/>
            <a:ext cx="8825658" cy="861420"/>
          </a:xfrm>
        </p:spPr>
        <p:txBody>
          <a:bodyPr/>
          <a:lstStyle/>
          <a:p>
            <a:r>
              <a:rPr lang="en-US" altLang="zh-TW" dirty="0"/>
              <a:t>Speaker: </a:t>
            </a:r>
            <a:r>
              <a:rPr lang="zh-TW" altLang="en-US" dirty="0"/>
              <a:t>水球潘</a:t>
            </a:r>
          </a:p>
        </p:txBody>
      </p:sp>
    </p:spTree>
    <p:extLst>
      <p:ext uri="{BB962C8B-B14F-4D97-AF65-F5344CB8AC3E}">
        <p14:creationId xmlns:p14="http://schemas.microsoft.com/office/powerpoint/2010/main" val="2702726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1299251025"/>
              </p:ext>
            </p:extLst>
          </p:nvPr>
        </p:nvGraphicFramePr>
        <p:xfrm>
          <a:off x="272210" y="702411"/>
          <a:ext cx="11571857" cy="6026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1126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Api</a:t>
            </a:r>
            <a:r>
              <a:rPr lang="zh-TW" altLang="en-US" dirty="0"/>
              <a:t>文件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1" y="1815151"/>
            <a:ext cx="6453368" cy="434432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969479" y="6383547"/>
            <a:ext cx="615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http://api.imgur.com/endpoints/image</a:t>
            </a:r>
            <a:r>
              <a:rPr lang="en-US" altLang="zh-TW" dirty="0"/>
              <a:t> </a:t>
            </a:r>
            <a:r>
              <a:rPr lang="zh-TW" altLang="en-US" dirty="0"/>
              <a:t>圖片操作</a:t>
            </a:r>
            <a:r>
              <a:rPr lang="en-US" altLang="zh-TW" dirty="0"/>
              <a:t>API</a:t>
            </a:r>
            <a:r>
              <a:rPr lang="zh-TW" altLang="en-US" dirty="0"/>
              <a:t>文件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337" y="1935921"/>
            <a:ext cx="5295381" cy="259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47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Retrofit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@Header </a:t>
            </a:r>
            <a:r>
              <a:rPr lang="zh-TW" altLang="en-US" dirty="0"/>
              <a:t>標頭資訊 如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Authentication , Content-type …</a:t>
            </a:r>
          </a:p>
          <a:p>
            <a:r>
              <a:rPr lang="en-US" altLang="zh-TW" dirty="0"/>
              <a:t>@Query </a:t>
            </a:r>
            <a:r>
              <a:rPr lang="zh-TW" altLang="en-US" dirty="0"/>
              <a:t>傳遞的查詢參數 顯示在</a:t>
            </a:r>
            <a:r>
              <a:rPr lang="en-US" altLang="zh-TW" dirty="0"/>
              <a:t>URL</a:t>
            </a:r>
            <a:r>
              <a:rPr lang="zh-TW" altLang="en-US" dirty="0"/>
              <a:t>中</a:t>
            </a:r>
            <a:endParaRPr lang="en-US" altLang="zh-TW" dirty="0"/>
          </a:p>
          <a:p>
            <a:r>
              <a:rPr lang="en-US" altLang="zh-TW" dirty="0"/>
              <a:t>@Path  </a:t>
            </a:r>
            <a:r>
              <a:rPr lang="en-US" altLang="zh-TW" dirty="0" err="1"/>
              <a:t>Url</a:t>
            </a:r>
            <a:r>
              <a:rPr lang="zh-TW" altLang="en-US" dirty="0"/>
              <a:t>路徑上的參數 如</a:t>
            </a:r>
            <a:r>
              <a:rPr lang="en-US" altLang="zh-TW" dirty="0"/>
              <a:t>: user/{user}   {user}</a:t>
            </a:r>
            <a:r>
              <a:rPr lang="zh-TW" altLang="en-US" dirty="0"/>
              <a:t>可被</a:t>
            </a:r>
            <a:r>
              <a:rPr lang="en-US" altLang="zh-TW" dirty="0"/>
              <a:t>@Path</a:t>
            </a:r>
            <a:r>
              <a:rPr lang="zh-TW" altLang="en-US" dirty="0"/>
              <a:t>參數取代 </a:t>
            </a:r>
            <a:r>
              <a:rPr lang="en-US" altLang="zh-TW" dirty="0"/>
              <a:t>user/0</a:t>
            </a:r>
          </a:p>
          <a:p>
            <a:r>
              <a:rPr lang="en-US" altLang="zh-TW" dirty="0"/>
              <a:t>@Body </a:t>
            </a:r>
            <a:r>
              <a:rPr lang="zh-TW" altLang="en-US" dirty="0"/>
              <a:t>為</a:t>
            </a:r>
            <a:r>
              <a:rPr lang="en-US" altLang="zh-TW" dirty="0"/>
              <a:t>Post</a:t>
            </a:r>
            <a:r>
              <a:rPr lang="zh-TW" altLang="en-US"/>
              <a:t>請求的</a:t>
            </a:r>
            <a:r>
              <a:rPr lang="zh-TW" altLang="en-US" dirty="0"/>
              <a:t>本體 如上傳圖片的 本體</a:t>
            </a:r>
            <a:r>
              <a:rPr lang="en-US" altLang="zh-TW" dirty="0"/>
              <a:t>”</a:t>
            </a:r>
            <a:r>
              <a:rPr lang="zh-TW" altLang="en-US" dirty="0"/>
              <a:t>圖片</a:t>
            </a:r>
            <a:r>
              <a:rPr lang="en-US" altLang="zh-TW" dirty="0"/>
              <a:t>”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39486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上傳結果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71" y="1780524"/>
            <a:ext cx="7539046" cy="424071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654" y="4448772"/>
            <a:ext cx="5753100" cy="22193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608498" y="6193766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回傳</a:t>
            </a:r>
            <a:r>
              <a:rPr lang="en-US" altLang="zh-TW" dirty="0">
                <a:solidFill>
                  <a:srgbClr val="FF0000"/>
                </a:solidFill>
              </a:rPr>
              <a:t>Link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069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{</a:t>
            </a:r>
            <a:r>
              <a:rPr lang="en-US" altLang="zh-TW" b="1" dirty="0">
                <a:latin typeface="Consolas" panose="020B0609020204030204" pitchFamily="49" charset="0"/>
              </a:rPr>
              <a:t>success</a:t>
            </a:r>
            <a:r>
              <a:rPr lang="en-US" altLang="zh-TW" dirty="0">
                <a:latin typeface="Consolas" panose="020B0609020204030204" pitchFamily="49" charset="0"/>
              </a:rPr>
              <a:t>=true, </a:t>
            </a:r>
            <a:r>
              <a:rPr lang="en-US" altLang="zh-TW" b="1" dirty="0">
                <a:latin typeface="Consolas" panose="020B0609020204030204" pitchFamily="49" charset="0"/>
              </a:rPr>
              <a:t>status</a:t>
            </a:r>
            <a:r>
              <a:rPr lang="en-US" altLang="zh-TW" dirty="0">
                <a:latin typeface="Consolas" panose="020B0609020204030204" pitchFamily="49" charset="0"/>
              </a:rPr>
              <a:t>=200, </a:t>
            </a:r>
            <a:r>
              <a:rPr lang="en-US" altLang="zh-TW" b="1" dirty="0">
                <a:latin typeface="Consolas" panose="020B0609020204030204" pitchFamily="49" charset="0"/>
              </a:rPr>
              <a:t>data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 err="1">
                <a:latin typeface="Consolas" panose="020B0609020204030204" pitchFamily="49" charset="0"/>
              </a:rPr>
              <a:t>UploadedImage</a:t>
            </a:r>
            <a:r>
              <a:rPr lang="en-US" altLang="zh-TW" dirty="0">
                <a:latin typeface="Consolas" panose="020B0609020204030204" pitchFamily="49" charset="0"/>
              </a:rPr>
              <a:t>{id='JO60oAh', title='</a:t>
            </a:r>
            <a:r>
              <a:rPr lang="zh-TW" altLang="en-US" dirty="0">
                <a:latin typeface="Consolas" panose="020B0609020204030204" pitchFamily="49" charset="0"/>
              </a:rPr>
              <a:t>嗨</a:t>
            </a:r>
            <a:r>
              <a:rPr lang="en-US" altLang="zh-TW" dirty="0">
                <a:latin typeface="Consolas" panose="020B0609020204030204" pitchFamily="49" charset="0"/>
              </a:rPr>
              <a:t>', description='</a:t>
            </a:r>
            <a:r>
              <a:rPr lang="zh-TW" altLang="en-US" dirty="0">
                <a:latin typeface="Consolas" panose="020B0609020204030204" pitchFamily="49" charset="0"/>
              </a:rPr>
              <a:t>內容</a:t>
            </a:r>
            <a:r>
              <a:rPr lang="en-US" altLang="zh-TW" dirty="0">
                <a:latin typeface="Consolas" panose="020B0609020204030204" pitchFamily="49" charset="0"/>
              </a:rPr>
              <a:t>', type='image/jpeg', animated=false, width=271, height=186, size=7765, views=0, bandwidth=0, vote='null', favorite=false, </a:t>
            </a:r>
            <a:r>
              <a:rPr lang="en-US" altLang="zh-TW" dirty="0" err="1">
                <a:latin typeface="Consolas" panose="020B0609020204030204" pitchFamily="49" charset="0"/>
              </a:rPr>
              <a:t>account_url</a:t>
            </a:r>
            <a:r>
              <a:rPr lang="en-US" altLang="zh-TW" dirty="0">
                <a:latin typeface="Consolas" panose="020B0609020204030204" pitchFamily="49" charset="0"/>
              </a:rPr>
              <a:t>='null', </a:t>
            </a:r>
            <a:r>
              <a:rPr lang="en-US" altLang="zh-TW" dirty="0" err="1">
                <a:latin typeface="Consolas" panose="020B0609020204030204" pitchFamily="49" charset="0"/>
              </a:rPr>
              <a:t>deletehash</a:t>
            </a:r>
            <a:r>
              <a:rPr lang="en-US" altLang="zh-TW" dirty="0">
                <a:latin typeface="Consolas" panose="020B0609020204030204" pitchFamily="49" charset="0"/>
              </a:rPr>
              <a:t>='</a:t>
            </a:r>
            <a:r>
              <a:rPr lang="en-US" altLang="zh-TW" dirty="0" err="1">
                <a:latin typeface="Consolas" panose="020B0609020204030204" pitchFamily="49" charset="0"/>
              </a:rPr>
              <a:t>dURmePlBEmyfawc</a:t>
            </a:r>
            <a:r>
              <a:rPr lang="en-US" altLang="zh-TW" dirty="0">
                <a:latin typeface="Consolas" panose="020B0609020204030204" pitchFamily="49" charset="0"/>
              </a:rPr>
              <a:t>', name='', </a:t>
            </a:r>
            <a:r>
              <a:rPr lang="en-US" altLang="zh-TW" b="1" dirty="0">
                <a:latin typeface="Consolas" panose="020B0609020204030204" pitchFamily="49" charset="0"/>
              </a:rPr>
              <a:t>link='http://i.imgur.com/JO60oAh.jpg'</a:t>
            </a:r>
            <a:r>
              <a:rPr lang="en-US" altLang="zh-TW" dirty="0">
                <a:latin typeface="Consolas" panose="020B0609020204030204" pitchFamily="49" charset="0"/>
              </a:rPr>
              <a:t>}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92370" y="4641011"/>
            <a:ext cx="615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http://api.imgur.com/endpoints/image</a:t>
            </a:r>
            <a:r>
              <a:rPr lang="en-US" altLang="zh-TW" dirty="0"/>
              <a:t> </a:t>
            </a:r>
            <a:r>
              <a:rPr lang="zh-TW" altLang="en-US" dirty="0"/>
              <a:t>圖片操作</a:t>
            </a:r>
            <a:r>
              <a:rPr lang="en-US" altLang="zh-TW" dirty="0"/>
              <a:t>API</a:t>
            </a:r>
            <a:r>
              <a:rPr lang="zh-TW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190988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Imgur</a:t>
            </a:r>
            <a:r>
              <a:rPr lang="en-US" altLang="zh-TW" dirty="0"/>
              <a:t> </a:t>
            </a:r>
            <a:r>
              <a:rPr lang="zh-TW" altLang="en-US" dirty="0"/>
              <a:t>是什麼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13746" y="1618808"/>
            <a:ext cx="8946541" cy="4195481"/>
          </a:xfrm>
        </p:spPr>
        <p:txBody>
          <a:bodyPr/>
          <a:lstStyle/>
          <a:p>
            <a:r>
              <a:rPr lang="en-US" altLang="zh-TW" dirty="0" err="1">
                <a:effectLst/>
              </a:rPr>
              <a:t>Imgur</a:t>
            </a:r>
            <a:r>
              <a:rPr lang="zh-TW" altLang="en-US" dirty="0">
                <a:effectLst/>
              </a:rPr>
              <a:t>是一個網絡相冊網站。</a:t>
            </a:r>
            <a:endParaRPr lang="en-US" altLang="zh-TW" dirty="0">
              <a:effectLst/>
            </a:endParaRPr>
          </a:p>
          <a:p>
            <a:r>
              <a:rPr lang="en-US" altLang="zh-TW" dirty="0">
                <a:effectLst/>
              </a:rPr>
              <a:t>2009</a:t>
            </a:r>
            <a:r>
              <a:rPr lang="zh-TW" altLang="en-US" dirty="0">
                <a:effectLst/>
              </a:rPr>
              <a:t>年創立，主要提供免費的相片存儲服務，現今每日用戶達數百萬。</a:t>
            </a:r>
            <a:endParaRPr lang="en-US" altLang="zh-TW" dirty="0">
              <a:effectLst/>
            </a:endParaRPr>
          </a:p>
          <a:p>
            <a:r>
              <a:rPr lang="zh-TW" altLang="en-US" dirty="0"/>
              <a:t>提供</a:t>
            </a:r>
            <a:r>
              <a:rPr lang="en-US" altLang="zh-TW" dirty="0"/>
              <a:t>API</a:t>
            </a:r>
            <a:r>
              <a:rPr lang="zh-TW" altLang="en-US" dirty="0"/>
              <a:t>供使用者操作相簿、留言、圖片上傳及刪除等等。</a:t>
            </a:r>
            <a:endParaRPr lang="en-US" altLang="zh-TW" dirty="0"/>
          </a:p>
          <a:p>
            <a:r>
              <a:rPr lang="zh-TW" altLang="en-US" dirty="0"/>
              <a:t> </a:t>
            </a:r>
            <a:r>
              <a:rPr lang="zh-TW" altLang="en-US" b="1" dirty="0"/>
              <a:t>沒有空間限制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4" y="3878798"/>
            <a:ext cx="4893850" cy="256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11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80632" y="2701762"/>
            <a:ext cx="4981984" cy="128577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TW" dirty="0" err="1"/>
              <a:t>stackoverflow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311" y="984305"/>
            <a:ext cx="6297698" cy="472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91321" y="2415128"/>
            <a:ext cx="4072985" cy="1219199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zh-TW" altLang="en-US" dirty="0"/>
              <a:t>靠北工程師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6251" y="91027"/>
            <a:ext cx="4654661" cy="664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0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2075" y="268052"/>
            <a:ext cx="9404723" cy="1400530"/>
          </a:xfrm>
        </p:spPr>
        <p:txBody>
          <a:bodyPr/>
          <a:lstStyle/>
          <a:p>
            <a:r>
              <a:rPr lang="en-US" altLang="zh-TW" dirty="0"/>
              <a:t>IMGUR </a:t>
            </a:r>
            <a:r>
              <a:rPr lang="zh-TW" altLang="en-US" dirty="0"/>
              <a:t>註冊</a:t>
            </a:r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0705" y="2382459"/>
            <a:ext cx="7825480" cy="233491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033209" y="108809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Sign up </a:t>
            </a:r>
            <a:r>
              <a:rPr lang="zh-TW" altLang="en-US" dirty="0"/>
              <a:t>註冊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80" y="1592468"/>
            <a:ext cx="3098853" cy="4834211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401410" y="164819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擁有註冊</a:t>
            </a:r>
            <a:r>
              <a:rPr lang="en-US" altLang="zh-TW" dirty="0"/>
              <a:t>APP</a:t>
            </a:r>
            <a:r>
              <a:rPr lang="zh-TW" altLang="en-US" dirty="0"/>
              <a:t>頁面</a:t>
            </a:r>
          </a:p>
        </p:txBody>
      </p:sp>
    </p:spTree>
    <p:extLst>
      <p:ext uri="{BB962C8B-B14F-4D97-AF65-F5344CB8AC3E}">
        <p14:creationId xmlns:p14="http://schemas.microsoft.com/office/powerpoint/2010/main" val="242409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35364" y="2355012"/>
            <a:ext cx="4322439" cy="1147313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zh-TW" altLang="en-US" dirty="0"/>
              <a:t>註冊範例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51" y="281796"/>
            <a:ext cx="6160863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4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得到認證</a:t>
            </a:r>
            <a:r>
              <a:rPr lang="en-US" altLang="zh-TW" dirty="0"/>
              <a:t>ID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823" y="2086873"/>
            <a:ext cx="6772806" cy="3695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996" y="6313087"/>
            <a:ext cx="8401050" cy="27622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497684" y="5678498"/>
            <a:ext cx="14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JAVA</a:t>
            </a:r>
            <a:r>
              <a:rPr lang="zh-TW" altLang="en-US" dirty="0"/>
              <a:t>中記錄</a:t>
            </a:r>
          </a:p>
        </p:txBody>
      </p:sp>
    </p:spTree>
    <p:extLst>
      <p:ext uri="{BB962C8B-B14F-4D97-AF65-F5344CB8AC3E}">
        <p14:creationId xmlns:p14="http://schemas.microsoft.com/office/powerpoint/2010/main" val="163100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retrofit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Retrofit </a:t>
            </a:r>
            <a:r>
              <a:rPr lang="zh-TW" altLang="en-US" dirty="0">
                <a:effectLst/>
              </a:rPr>
              <a:t>是一套由 </a:t>
            </a:r>
            <a:r>
              <a:rPr lang="en-US" altLang="zh-TW" dirty="0">
                <a:effectLst/>
                <a:hlinkClick r:id="rId2"/>
              </a:rPr>
              <a:t>Square</a:t>
            </a:r>
            <a:r>
              <a:rPr lang="zh-TW" altLang="en-US" dirty="0">
                <a:effectLst/>
              </a:rPr>
              <a:t> 所開發維護，將 </a:t>
            </a:r>
            <a:r>
              <a:rPr lang="en-US" altLang="zh-TW" dirty="0" err="1">
                <a:effectLst/>
                <a:hlinkClick r:id="rId3"/>
              </a:rPr>
              <a:t>RESTful</a:t>
            </a:r>
            <a:r>
              <a:rPr lang="zh-TW" altLang="en-US" dirty="0">
                <a:effectLst/>
              </a:rPr>
              <a:t> </a:t>
            </a:r>
            <a:r>
              <a:rPr lang="en-US" altLang="zh-TW" dirty="0">
                <a:effectLst/>
              </a:rPr>
              <a:t>API </a:t>
            </a:r>
            <a:r>
              <a:rPr lang="zh-TW" altLang="en-US" dirty="0">
                <a:effectLst/>
              </a:rPr>
              <a:t>寫法規範和模組化的函式庫。 底層也使用他們的 </a:t>
            </a:r>
            <a:r>
              <a:rPr lang="en-US" altLang="zh-TW" dirty="0" err="1">
                <a:effectLst/>
                <a:hlinkClick r:id="rId4"/>
              </a:rPr>
              <a:t>okHttp</a:t>
            </a:r>
            <a:r>
              <a:rPr lang="en-US" altLang="zh-TW" dirty="0">
                <a:effectLst/>
                <a:hlinkClick r:id="rId4"/>
              </a:rPr>
              <a:t> </a:t>
            </a:r>
            <a:r>
              <a:rPr lang="zh-TW" altLang="en-US" dirty="0">
                <a:effectLst/>
              </a:rPr>
              <a:t>。</a:t>
            </a:r>
            <a:endParaRPr lang="en-US" altLang="zh-TW" dirty="0">
              <a:effectLst/>
            </a:endParaRPr>
          </a:p>
          <a:p>
            <a:r>
              <a:rPr lang="zh-TW" altLang="en-US" dirty="0"/>
              <a:t>使用</a:t>
            </a:r>
            <a:r>
              <a:rPr lang="en-US" altLang="zh-TW" dirty="0"/>
              <a:t>Java Reflection Factory</a:t>
            </a:r>
            <a:r>
              <a:rPr lang="zh-TW" altLang="en-US" dirty="0"/>
              <a:t> 模式 動態產生</a:t>
            </a:r>
            <a:r>
              <a:rPr lang="en-US" altLang="zh-TW" dirty="0"/>
              <a:t>API</a:t>
            </a:r>
            <a:r>
              <a:rPr lang="zh-TW" altLang="en-US" dirty="0"/>
              <a:t>物件的實體。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4392" y="4138882"/>
            <a:ext cx="39719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96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 </a:t>
            </a:r>
            <a:r>
              <a:rPr lang="en-US" altLang="zh-TW" dirty="0" err="1"/>
              <a:t>Imgur</a:t>
            </a:r>
            <a:r>
              <a:rPr lang="en-US" altLang="zh-TW" dirty="0"/>
              <a:t> + retrofit</a:t>
            </a:r>
            <a:r>
              <a:rPr lang="zh-TW" altLang="en-US" dirty="0"/>
              <a:t> 上傳圖片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0865" y="2121956"/>
            <a:ext cx="2796416" cy="99500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44" y="3610772"/>
            <a:ext cx="2249399" cy="119341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3410" y="3677727"/>
            <a:ext cx="2927141" cy="1233164"/>
          </a:xfrm>
          <a:prstGeom prst="rect">
            <a:avLst/>
          </a:prstGeom>
        </p:spPr>
      </p:pic>
      <p:cxnSp>
        <p:nvCxnSpPr>
          <p:cNvPr id="8" name="直線單箭頭接點 7"/>
          <p:cNvCxnSpPr>
            <a:stCxn id="5" idx="3"/>
            <a:endCxn id="4" idx="1"/>
          </p:cNvCxnSpPr>
          <p:nvPr/>
        </p:nvCxnSpPr>
        <p:spPr>
          <a:xfrm flipV="1">
            <a:off x="2939243" y="2619458"/>
            <a:ext cx="1521622" cy="158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4" idx="3"/>
          </p:cNvCxnSpPr>
          <p:nvPr/>
        </p:nvCxnSpPr>
        <p:spPr>
          <a:xfrm>
            <a:off x="7257281" y="2619458"/>
            <a:ext cx="1556129" cy="160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5" idx="3"/>
          </p:cNvCxnSpPr>
          <p:nvPr/>
        </p:nvCxnSpPr>
        <p:spPr>
          <a:xfrm flipH="1" flipV="1">
            <a:off x="2939243" y="4207478"/>
            <a:ext cx="5874167" cy="19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40333" y="2314713"/>
            <a:ext cx="39672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0" dirty="0"/>
              <a:t>使用</a:t>
            </a:r>
            <a:r>
              <a:rPr lang="en-US" altLang="zh-TW" sz="1700" dirty="0"/>
              <a:t>Retrofit</a:t>
            </a:r>
          </a:p>
          <a:p>
            <a:r>
              <a:rPr lang="zh-TW" altLang="en-US" sz="1700" dirty="0"/>
              <a:t>傳遞使用者認證、圖片以及額外訊息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7763774" y="2142183"/>
            <a:ext cx="3026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Retrofit</a:t>
            </a:r>
            <a:r>
              <a:rPr lang="zh-TW" altLang="en-US" dirty="0"/>
              <a:t>將資料封裝成</a:t>
            </a:r>
            <a:endParaRPr lang="en-US" altLang="zh-TW" dirty="0"/>
          </a:p>
          <a:p>
            <a:r>
              <a:rPr lang="zh-TW" altLang="en-US" dirty="0"/>
              <a:t>請求連接到</a:t>
            </a:r>
            <a:r>
              <a:rPr lang="en-US" altLang="zh-TW" dirty="0" err="1"/>
              <a:t>Imgur</a:t>
            </a:r>
            <a:r>
              <a:rPr lang="zh-TW" altLang="en-US" dirty="0"/>
              <a:t>的</a:t>
            </a:r>
            <a:r>
              <a:rPr lang="en-US" altLang="zh-TW" dirty="0" err="1"/>
              <a:t>RestAPI</a:t>
            </a:r>
            <a:endParaRPr lang="en-US" altLang="zh-TW" dirty="0"/>
          </a:p>
          <a:p>
            <a:r>
              <a:rPr lang="zh-TW" altLang="en-US" dirty="0"/>
              <a:t>並等待</a:t>
            </a:r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659273" y="4433939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若上傳成功</a:t>
            </a:r>
            <a:endParaRPr lang="en-US" altLang="zh-TW" dirty="0"/>
          </a:p>
          <a:p>
            <a:r>
              <a:rPr lang="zh-TW" altLang="en-US" dirty="0"/>
              <a:t>則回傳該</a:t>
            </a:r>
            <a:r>
              <a:rPr lang="zh-TW" altLang="en-US" b="1" dirty="0"/>
              <a:t>上傳圖片的網址</a:t>
            </a: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483" y="5452026"/>
            <a:ext cx="3878383" cy="130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90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185</TotalTime>
  <Words>340</Words>
  <Application>Microsoft Office PowerPoint</Application>
  <PresentationFormat>寬螢幕</PresentationFormat>
  <Paragraphs>45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新細明體</vt:lpstr>
      <vt:lpstr>Arial</vt:lpstr>
      <vt:lpstr>Century Gothic</vt:lpstr>
      <vt:lpstr>Consolas</vt:lpstr>
      <vt:lpstr>Wingdings 3</vt:lpstr>
      <vt:lpstr>離子</vt:lpstr>
      <vt:lpstr>Imgur API</vt:lpstr>
      <vt:lpstr>Imgur 是什麼</vt:lpstr>
      <vt:lpstr>stackoverflow</vt:lpstr>
      <vt:lpstr>靠北工程師</vt:lpstr>
      <vt:lpstr>IMGUR 註冊</vt:lpstr>
      <vt:lpstr>註冊範例</vt:lpstr>
      <vt:lpstr>得到認證ID</vt:lpstr>
      <vt:lpstr>retrofit</vt:lpstr>
      <vt:lpstr>用 Imgur + retrofit 上傳圖片</vt:lpstr>
      <vt:lpstr>步驟</vt:lpstr>
      <vt:lpstr>Api文件</vt:lpstr>
      <vt:lpstr>Retrofit </vt:lpstr>
      <vt:lpstr>上傳結果</vt:lpstr>
      <vt:lpstr>Response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Imgur api</dc:title>
  <dc:creator>AndroidWork</dc:creator>
  <cp:lastModifiedBy>AndroidWork</cp:lastModifiedBy>
  <cp:revision>66</cp:revision>
  <dcterms:created xsi:type="dcterms:W3CDTF">2017-03-31T12:16:51Z</dcterms:created>
  <dcterms:modified xsi:type="dcterms:W3CDTF">2017-05-28T08:27:41Z</dcterms:modified>
</cp:coreProperties>
</file>