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4" r:id="rId8"/>
    <p:sldId id="265" r:id="rId9"/>
    <p:sldId id="263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6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75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34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1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5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21135-0BD8-4A97-8C81-2896936D8C4B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13F-3C62-4127-B067-4CA21E4BA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5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terball.tk:8080/TriMag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ny850807/XML-TriMag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A01C3-DF89-4A52-9FAD-C2001CC61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282" y="1477818"/>
            <a:ext cx="5079590" cy="1757091"/>
          </a:xfrm>
        </p:spPr>
        <p:txBody>
          <a:bodyPr/>
          <a:lstStyle/>
          <a:p>
            <a:r>
              <a:rPr lang="en-US" altLang="zh-TW" dirty="0" err="1"/>
              <a:t>TriMago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0C2327-6CD0-4D7F-B89F-47E2C6949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155" y="3234909"/>
            <a:ext cx="8825658" cy="861420"/>
          </a:xfrm>
        </p:spPr>
        <p:txBody>
          <a:bodyPr/>
          <a:lstStyle/>
          <a:p>
            <a:r>
              <a:rPr lang="zh-TW" altLang="en-US" dirty="0"/>
              <a:t>銘傳找飯吃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 err="1"/>
              <a:t>Trimago</a:t>
            </a:r>
            <a:r>
              <a:rPr lang="en-US" altLang="zh-TW" dirty="0"/>
              <a:t> !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8501C2-7D83-4D23-AE77-C41443B4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434" y="4919807"/>
            <a:ext cx="3514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57467"/>
            <a:ext cx="7734300" cy="1004607"/>
          </a:xfrm>
        </p:spPr>
        <p:txBody>
          <a:bodyPr/>
          <a:lstStyle/>
          <a:p>
            <a:r>
              <a:rPr lang="en-US" altLang="zh-TW"/>
              <a:t>Sequence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9F6DDA7-4C49-4CFE-A8BE-9F0B5B150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1664540"/>
            <a:ext cx="11989600" cy="4926760"/>
          </a:xfrm>
        </p:spPr>
      </p:pic>
    </p:spTree>
    <p:extLst>
      <p:ext uri="{BB962C8B-B14F-4D97-AF65-F5344CB8AC3E}">
        <p14:creationId xmlns:p14="http://schemas.microsoft.com/office/powerpoint/2010/main" val="396878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8780F-7A67-4F09-9038-21BB8A1D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D5F8B4-6167-4052-B784-0E229B3B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TriMago</a:t>
            </a:r>
            <a:r>
              <a:rPr lang="en-US" altLang="zh-TW" dirty="0"/>
              <a:t> Link: </a:t>
            </a:r>
            <a:r>
              <a:rPr lang="en-US" altLang="zh-TW" dirty="0">
                <a:hlinkClick r:id="rId2"/>
              </a:rPr>
              <a:t>http://www.waterball.tk:8080/TriMago/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08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FB60C-BE88-4B43-B78E-BB016DC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8C42B-7C09-41C3-84F7-E562FC26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Source: </a:t>
            </a:r>
            <a:r>
              <a:rPr lang="en-US" altLang="zh-TW" dirty="0">
                <a:hlinkClick r:id="rId2"/>
              </a:rPr>
              <a:t>https://github.com/Johnny850807/XML-TriMago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1776E-00A1-407C-8453-6F90F68C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銘傳找飯吃</a:t>
            </a:r>
            <a:r>
              <a:rPr lang="en-US" altLang="zh-TW" dirty="0"/>
              <a:t>? </a:t>
            </a:r>
            <a:r>
              <a:rPr lang="en-US" altLang="zh-TW" dirty="0" err="1"/>
              <a:t>TriMago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6DCC0D-2541-40E1-B182-52AE23338FE3}"/>
              </a:ext>
            </a:extLst>
          </p:cNvPr>
          <p:cNvSpPr txBox="1"/>
          <p:nvPr/>
        </p:nvSpPr>
        <p:spPr>
          <a:xfrm>
            <a:off x="7410450" y="1500803"/>
            <a:ext cx="4248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484AB2D-2D18-4DD2-8383-644195A2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提供銘傳即時的美食資訊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使用視覺化的地圖呈現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所有遊客皆可推薦餐廳及留言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開放性的資料彙整及提供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2D4C9E-F292-4029-ABF1-CF029654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2901333"/>
            <a:ext cx="6307756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5" y="1548092"/>
            <a:ext cx="3133725" cy="1004607"/>
          </a:xfrm>
        </p:spPr>
        <p:txBody>
          <a:bodyPr/>
          <a:lstStyle/>
          <a:p>
            <a:r>
              <a:rPr lang="en-US" altLang="zh-TW" dirty="0"/>
              <a:t>Use cases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651DBC-CCC7-4C0F-B327-A6005485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4" y="242887"/>
            <a:ext cx="7374595" cy="6582972"/>
          </a:xfrm>
        </p:spPr>
      </p:pic>
    </p:spTree>
    <p:extLst>
      <p:ext uri="{BB962C8B-B14F-4D97-AF65-F5344CB8AC3E}">
        <p14:creationId xmlns:p14="http://schemas.microsoft.com/office/powerpoint/2010/main" val="187776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F9C7-9DD2-446B-95F4-1399B4D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443317"/>
            <a:ext cx="3752850" cy="1376083"/>
          </a:xfrm>
        </p:spPr>
        <p:txBody>
          <a:bodyPr/>
          <a:lstStyle/>
          <a:p>
            <a:r>
              <a:rPr lang="en-US" altLang="zh-TW" dirty="0"/>
              <a:t>Component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25D8B8-3159-47DE-86DC-2F0D7681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5" y="204788"/>
            <a:ext cx="6874185" cy="6577082"/>
          </a:xfrm>
        </p:spPr>
      </p:pic>
    </p:spTree>
    <p:extLst>
      <p:ext uri="{BB962C8B-B14F-4D97-AF65-F5344CB8AC3E}">
        <p14:creationId xmlns:p14="http://schemas.microsoft.com/office/powerpoint/2010/main" val="35048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A82E8-B87D-437A-A492-B582F514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DF52BCA-B739-486C-BD15-7CCBF902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2" y="1572917"/>
            <a:ext cx="8946541" cy="4195481"/>
          </a:xfrm>
        </p:spPr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樣板方法</a:t>
            </a:r>
            <a:endParaRPr lang="en-US" altLang="zh-TW" dirty="0"/>
          </a:p>
          <a:p>
            <a:r>
              <a:rPr lang="zh-TW" altLang="en-US" dirty="0"/>
              <a:t>簡化</a:t>
            </a:r>
            <a:r>
              <a:rPr lang="en-US" altLang="zh-TW" dirty="0"/>
              <a:t>”</a:t>
            </a:r>
            <a:r>
              <a:rPr lang="zh-TW" altLang="en-US" dirty="0"/>
              <a:t>搜尋</a:t>
            </a:r>
            <a:r>
              <a:rPr lang="en-US" altLang="zh-TW" dirty="0"/>
              <a:t>Servlet”</a:t>
            </a:r>
          </a:p>
          <a:p>
            <a:r>
              <a:rPr lang="zh-TW" altLang="en-US" dirty="0"/>
              <a:t>提高</a:t>
            </a:r>
            <a:r>
              <a:rPr lang="en-US" altLang="zh-TW" dirty="0"/>
              <a:t>XML</a:t>
            </a:r>
            <a:r>
              <a:rPr lang="zh-TW" altLang="en-US" dirty="0"/>
              <a:t>操作之重複利用性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734015E-A870-498B-8354-3B090DD5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162300"/>
            <a:ext cx="8201025" cy="2228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774440-8C0A-401B-A921-7610195E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93" y="690562"/>
            <a:ext cx="4162425" cy="21812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B2E3A5-F597-4413-B768-A982BB6E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55" y="2443162"/>
            <a:ext cx="4410075" cy="34004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6B07F7F-A40B-4AF4-832F-DF9EAA1F0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4" y="3443662"/>
            <a:ext cx="11401425" cy="10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7E24-89A8-4709-9345-20260A4B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Custom Search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F504D4-663A-4344-9D73-D0193F12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633870"/>
            <a:ext cx="4533900" cy="1038225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FB3BC8-9915-48D5-9AC8-D9AB7EFA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59" y="1475513"/>
            <a:ext cx="8946541" cy="4195481"/>
          </a:xfrm>
        </p:spPr>
        <p:txBody>
          <a:bodyPr/>
          <a:lstStyle/>
          <a:p>
            <a:r>
              <a:rPr lang="zh-TW" altLang="en-US" dirty="0"/>
              <a:t>提供站內額外全局搜尋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D82ABD0-930B-4233-8435-012F13CD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3" y="2157548"/>
            <a:ext cx="9169691" cy="44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93BBD-10C1-4EEF-829E-64237452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</a:t>
            </a:r>
            <a:r>
              <a:rPr lang="zh-TW" altLang="en-US" dirty="0"/>
              <a:t>圖床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51E82-2A0D-4615-8351-A8F9FCD0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30" y="1563391"/>
            <a:ext cx="8946541" cy="4195481"/>
          </a:xfrm>
        </p:spPr>
        <p:txBody>
          <a:bodyPr/>
          <a:lstStyle/>
          <a:p>
            <a:r>
              <a:rPr lang="zh-TW" altLang="en-US" dirty="0"/>
              <a:t>存放餐廳所有圖片連結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B0BE9-24A3-44F5-AE0E-3FF153F7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9" y="2648484"/>
            <a:ext cx="10074539" cy="20252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44ACC7-FDEA-4BC0-9082-E9344343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218" y="4892097"/>
            <a:ext cx="1752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5D12D-FF88-47A6-B2DF-D1D7DFB3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Geocoding API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327881BC-13F0-457D-8210-115D70F8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853248"/>
            <a:ext cx="8946541" cy="4195481"/>
          </a:xfrm>
        </p:spPr>
        <p:txBody>
          <a:bodyPr/>
          <a:lstStyle/>
          <a:p>
            <a:r>
              <a:rPr lang="zh-TW" altLang="en-US" dirty="0"/>
              <a:t>避免要求使用者輸入座標</a:t>
            </a:r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C2DB996D-7D3A-463E-9CC8-7EEDC12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2755106"/>
            <a:ext cx="6172200" cy="13620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61CF7AA-9C3C-47DF-82B8-5ED8AA8F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8" y="4710112"/>
            <a:ext cx="8153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52BCE-12E3-417B-937C-E6380064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E52E3-024B-49F7-8E6D-1988ED70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4" y="1563391"/>
            <a:ext cx="8946541" cy="4195481"/>
          </a:xfrm>
        </p:spPr>
        <p:txBody>
          <a:bodyPr/>
          <a:lstStyle/>
          <a:p>
            <a:r>
              <a:rPr lang="zh-TW" altLang="en-US" dirty="0"/>
              <a:t>將每組餐廳座標轉換為地圖標記點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87F51-E178-4140-92DD-CFE02971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2381479"/>
            <a:ext cx="4991988" cy="4000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250DED-58DF-47A6-9E64-5A37DB4E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71725"/>
            <a:ext cx="5848350" cy="32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131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Century Gothic</vt:lpstr>
      <vt:lpstr>Wingdings 3</vt:lpstr>
      <vt:lpstr>離子</vt:lpstr>
      <vt:lpstr>TriMago</vt:lpstr>
      <vt:lpstr>銘傳找飯吃? TriMago</vt:lpstr>
      <vt:lpstr>Use cases</vt:lpstr>
      <vt:lpstr>Component Diagram</vt:lpstr>
      <vt:lpstr>Servlet Template</vt:lpstr>
      <vt:lpstr>Google Custom Search</vt:lpstr>
      <vt:lpstr>Imgur 圖床</vt:lpstr>
      <vt:lpstr>Google Geocoding API</vt:lpstr>
      <vt:lpstr>Google Map</vt:lpstr>
      <vt:lpstr>Sequence Diagram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TriMago</dc:title>
  <dc:creator>AndroidWork</dc:creator>
  <cp:lastModifiedBy>AndroidWork</cp:lastModifiedBy>
  <cp:revision>35</cp:revision>
  <dcterms:created xsi:type="dcterms:W3CDTF">2017-06-14T17:15:37Z</dcterms:created>
  <dcterms:modified xsi:type="dcterms:W3CDTF">2017-06-15T18:51:29Z</dcterms:modified>
</cp:coreProperties>
</file>