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E7B-D93E-4EC1-9FF6-51AAFC4E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F7CC0-4023-4F3F-A0D5-63F832C97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77E5-3BD0-4A19-891E-8907031E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CCBE-6479-4302-A317-F1A7FE42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3562-9170-4DB8-8329-CB989D2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5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4D67-43CF-4EE8-A6A7-99E30D50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570B-1E59-46A7-AB48-6C8A7EB14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0412-5FBE-45D6-8E37-51611FC3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4A7A-82E3-4E83-94D4-C3BDFAA8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0260-BD7A-477A-8850-4339D3A9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39C40-3875-451E-A0A9-56C290A76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D7827-B524-4568-8E6A-48E07D1CA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7A8-0CD8-49BB-ADE8-2889B048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ABC3-C83B-4D25-91E7-A7ADE3E8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4312-A97E-4B9E-8846-542A55B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5A6A-0602-429E-B80E-C7D679A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99BE-47EB-44E5-ACB2-B4B45CD9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C348-E45A-43C1-B2D3-5A12A350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2E7C-8356-4C1F-B7A1-B46911F4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4E5F-7AEE-4087-9A63-E2B170B0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9D8E-47B8-4EAE-AD57-970E0F63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5A29D-F2C8-4610-A3BC-9A599CDC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0C29-5CF6-4F3F-B541-0BB8036A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92A6-0586-4684-8900-A09EF5DA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C455-312D-473F-A9B8-27E33894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BBB-145A-46BC-BAC8-9953E092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B390-E836-4FA0-BA35-297A947C0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27D2-A0F5-4DF3-9428-735082E26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C489-5F27-405C-B297-B580057E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B466D-A9BB-4487-84DD-C63AEB45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B7748-B979-402D-9391-2E6EB23E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23F3-5ABE-4AF8-ACBE-DF165A45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3CDFA-C9CB-4F8A-94FC-00B4F7F0D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C756-C2E3-4956-BE94-883539B4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E799D-3B6D-47E7-B485-1F6ADFD07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7CE1F-603C-4948-9DAE-1D7372356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203D9-F1E1-4796-A4D7-4EB60F19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F11AB-0575-4163-B835-B4BCF1D0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A18CA-836E-4581-9DAA-469EC5FE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4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10C6-78EA-4ECE-A362-584C3E60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25487-C4FA-4269-A510-BB18BD66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8465-047C-438A-AEFC-940FAB4E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C993A-D471-484A-98EF-A658877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21870-C627-4796-9503-54E6F378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665A3-B88C-4C0D-9DA2-6ED93E38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14E80-50C6-4507-977A-CD0BF1A0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FD92-87E1-45B4-946E-D7AA482F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02C0-C413-47CA-95E9-CC84FEC8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69D6-0DD3-472D-ADDD-4097DEC6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43B58-771E-4B23-89ED-9B678B5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F1FE8-6C55-4EE1-A124-A3357530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0CCA4-71F1-4ABB-A2DB-9E7AD0D7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6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A75A-E94D-415A-A5FB-B04ED9FF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3B2DB-8D6B-42A1-B6D4-CD20B772D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C2F83-F8E0-4E92-B5BF-540E6C99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D717-CBE3-442B-B222-4362BB59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54FF-792E-44F0-B9B2-ED2EC437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BAA3-4414-4BDC-BADF-E092D615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F217D-92EE-4326-9589-771F78A1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8CB8F-A335-4D95-B16F-9FF1660D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A65F0-13AE-47D5-8AF6-CFF40BB6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B238-3A2E-4C42-9EAC-4D159303DEB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7C2A-27A3-41F8-A7BC-CDAF205E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5F10-B07A-478B-94C4-8A9AA419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2D24-84F4-4691-A241-60B6D4914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A506-C3E7-4275-8065-FE5251B34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PRG Wildfires</a:t>
            </a:r>
            <a:br>
              <a:rPr lang="en-US" dirty="0"/>
            </a:br>
            <a:r>
              <a:rPr lang="en-US" dirty="0"/>
              <a:t>Graphs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BF87-F2C2-400D-8BE9-64CA30B12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Vincent </a:t>
            </a:r>
          </a:p>
        </p:txBody>
      </p:sp>
    </p:spTree>
    <p:extLst>
      <p:ext uri="{BB962C8B-B14F-4D97-AF65-F5344CB8AC3E}">
        <p14:creationId xmlns:p14="http://schemas.microsoft.com/office/powerpoint/2010/main" val="25551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BCB09-3439-4561-B668-C2A80F4B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40"/>
            <a:ext cx="4898135" cy="136034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 kern="1200" dirty="0">
                <a:latin typeface="+mj-lt"/>
                <a:ea typeface="+mj-ea"/>
                <a:cs typeface="+mj-cs"/>
              </a:rPr>
              <a:t>Acres burned for each county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909CA5-C1C9-48C7-8689-4B44A82CC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509AA-4E34-4700-A25E-0CD27BD9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63" y="667718"/>
            <a:ext cx="5828237" cy="584284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ACB0B-7C91-4183-B04B-CDD26B16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63" y="3106244"/>
            <a:ext cx="2433807" cy="96579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56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98514-CF79-471E-9CC0-26733E37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Wild Fire Occurrences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013E5-201F-4A7B-AECF-D8D29C88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7" y="307731"/>
            <a:ext cx="4703102" cy="39976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A4503-385A-496F-8407-FA9030FA7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540197"/>
            <a:ext cx="5455917" cy="35327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3ED2-FA6F-4F9B-93B6-F52C07F8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hours burned by county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45E6B-0DEC-4A2C-96EC-490D681EC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650" y="643466"/>
            <a:ext cx="600403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BC80B-ECDA-4EFF-96DF-0CD928D1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Largest fires by hour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64EF3-8C92-4F3A-ACE2-74DC9F4B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956" y="373382"/>
            <a:ext cx="7147644" cy="61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C6D5E-C221-4797-A9D6-A514A7F1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Acres burned by cause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149140-CA74-4B03-B190-84F69A1E3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20" y="520510"/>
            <a:ext cx="5966390" cy="61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343-7B76-40FD-A3CF-E814EBFF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Number of fires by each factor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0C0562-D124-4AB0-8C86-67BB36BD3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27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140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60758-DECF-464A-B6C8-97F82C27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Number of Fires by Year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24A5B9-A15E-4757-A31F-E18D4DB8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" r="2" b="2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04BD-FC2D-424B-B6E9-CFDF0599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9758-DD60-4805-935D-9FAFFB68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PRG Wildfires Graphs </vt:lpstr>
      <vt:lpstr>Acres burned for each county </vt:lpstr>
      <vt:lpstr>Wild Fire Occurrences</vt:lpstr>
      <vt:lpstr>Total hours burned by county </vt:lpstr>
      <vt:lpstr>Largest fires by hour </vt:lpstr>
      <vt:lpstr>Acres burned by cause</vt:lpstr>
      <vt:lpstr>Number of fires by each factor </vt:lpstr>
      <vt:lpstr>Number of Fires by Year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PRG Wildfires Graphs </dc:title>
  <dc:creator>John Vincent</dc:creator>
  <cp:lastModifiedBy>John Vincent</cp:lastModifiedBy>
  <cp:revision>7</cp:revision>
  <dcterms:created xsi:type="dcterms:W3CDTF">2021-09-25T16:00:20Z</dcterms:created>
  <dcterms:modified xsi:type="dcterms:W3CDTF">2021-10-06T22:21:43Z</dcterms:modified>
</cp:coreProperties>
</file>