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83FE46F-ED6D-4318-95B5-7820317B09C3}" type="datetimeFigureOut">
              <a:rPr lang="en-US" smtClean="0"/>
              <a:t>4/3/2018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EB40924-8580-4269-BD66-F08A65499F85}"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3FE46F-ED6D-4318-95B5-7820317B09C3}"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40924-8580-4269-BD66-F08A65499F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3FE46F-ED6D-4318-95B5-7820317B09C3}"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40924-8580-4269-BD66-F08A65499F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3FE46F-ED6D-4318-95B5-7820317B09C3}"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B40924-8580-4269-BD66-F08A65499F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3FE46F-ED6D-4318-95B5-7820317B09C3}"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EB40924-8580-4269-BD66-F08A65499F8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3FE46F-ED6D-4318-95B5-7820317B09C3}"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40924-8580-4269-BD66-F08A65499F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83FE46F-ED6D-4318-95B5-7820317B09C3}" type="datetimeFigureOut">
              <a:rPr lang="en-US" smtClean="0"/>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B40924-8580-4269-BD66-F08A65499F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3FE46F-ED6D-4318-95B5-7820317B09C3}"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B40924-8580-4269-BD66-F08A65499F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FE46F-ED6D-4318-95B5-7820317B09C3}" type="datetimeFigureOut">
              <a:rPr lang="en-US" smtClean="0"/>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B40924-8580-4269-BD66-F08A65499F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3FE46F-ED6D-4318-95B5-7820317B09C3}"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40924-8580-4269-BD66-F08A65499F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3FE46F-ED6D-4318-95B5-7820317B09C3}"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B40924-8580-4269-BD66-F08A65499F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83FE46F-ED6D-4318-95B5-7820317B09C3}" type="datetimeFigureOut">
              <a:rPr lang="en-US" smtClean="0"/>
              <a:t>4/3/2018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EB40924-8580-4269-BD66-F08A65499F8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133599"/>
          </a:xfrm>
        </p:spPr>
        <p:txBody>
          <a:bodyPr>
            <a:normAutofit fontScale="90000"/>
          </a:bodyPr>
          <a:lstStyle/>
          <a:p>
            <a:r>
              <a:rPr lang="en-US" dirty="0" smtClean="0"/>
              <a:t>Flow control and error control techniques in the data link layer protocols</a:t>
            </a:r>
            <a:endParaRPr lang="en-US" dirty="0"/>
          </a:p>
        </p:txBody>
      </p:sp>
      <p:sp>
        <p:nvSpPr>
          <p:cNvPr id="3" name="Subtitle 2"/>
          <p:cNvSpPr>
            <a:spLocks noGrp="1"/>
          </p:cNvSpPr>
          <p:nvPr>
            <p:ph type="subTitle" idx="1"/>
          </p:nvPr>
        </p:nvSpPr>
        <p:spPr>
          <a:xfrm>
            <a:off x="1143000" y="3962400"/>
            <a:ext cx="7010400" cy="1676400"/>
          </a:xfrm>
        </p:spPr>
        <p:txBody>
          <a:bodyPr>
            <a:normAutofit fontScale="92500" lnSpcReduction="20000"/>
          </a:bodyPr>
          <a:lstStyle/>
          <a:p>
            <a:pPr algn="l"/>
            <a:r>
              <a:rPr lang="en-US" dirty="0" smtClean="0">
                <a:solidFill>
                  <a:schemeClr val="tx1"/>
                </a:solidFill>
              </a:rPr>
              <a:t>Group members:</a:t>
            </a:r>
          </a:p>
          <a:p>
            <a:pPr algn="l"/>
            <a:r>
              <a:rPr lang="en-US" dirty="0" smtClean="0">
                <a:solidFill>
                  <a:schemeClr val="tx1"/>
                </a:solidFill>
              </a:rPr>
              <a:t>1.Joy Bhowmick        ID:2015-2-60-061</a:t>
            </a:r>
          </a:p>
          <a:p>
            <a:pPr algn="l"/>
            <a:r>
              <a:rPr lang="en-US" dirty="0" smtClean="0">
                <a:solidFill>
                  <a:schemeClr val="tx1"/>
                </a:solidFill>
              </a:rPr>
              <a:t>2.Sazzad Hossen       ID:2015-2-60-057</a:t>
            </a:r>
          </a:p>
          <a:p>
            <a:pPr algn="l"/>
            <a:r>
              <a:rPr lang="en-US" dirty="0" smtClean="0">
                <a:solidFill>
                  <a:schemeClr val="tx1"/>
                </a:solidFill>
              </a:rPr>
              <a:t>3.Anik Kumar Das    </a:t>
            </a:r>
            <a:r>
              <a:rPr lang="en-US" dirty="0" smtClean="0">
                <a:solidFill>
                  <a:schemeClr val="tx1"/>
                </a:solidFill>
              </a:rPr>
              <a:t>ID:2015-2-60-040</a:t>
            </a:r>
            <a:endParaRPr lang="en-US" dirty="0" smtClean="0">
              <a:solidFill>
                <a:schemeClr val="tx1"/>
              </a:solidFill>
            </a:endParaRPr>
          </a:p>
          <a:p>
            <a:pPr algn="l"/>
            <a:endParaRPr lang="en-US" dirty="0" smtClean="0"/>
          </a:p>
        </p:txBody>
      </p:sp>
    </p:spTree>
    <p:extLst>
      <p:ext uri="{BB962C8B-B14F-4D97-AF65-F5344CB8AC3E}">
        <p14:creationId xmlns:p14="http://schemas.microsoft.com/office/powerpoint/2010/main" val="153018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itchFamily="2" charset="2"/>
              <a:buChar char="q"/>
            </a:pPr>
            <a:r>
              <a:rPr lang="en-US" dirty="0" smtClean="0"/>
              <a:t>Contents</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Introduction</a:t>
            </a:r>
          </a:p>
          <a:p>
            <a:pPr>
              <a:buFont typeface="Wingdings" pitchFamily="2" charset="2"/>
              <a:buChar char="Ø"/>
            </a:pPr>
            <a:r>
              <a:rPr lang="en-US" dirty="0" smtClean="0"/>
              <a:t>What is CRC-16</a:t>
            </a:r>
          </a:p>
          <a:p>
            <a:pPr>
              <a:buFont typeface="Wingdings" pitchFamily="2" charset="2"/>
              <a:buChar char="Ø"/>
            </a:pPr>
            <a:r>
              <a:rPr lang="en-US" dirty="0" smtClean="0"/>
              <a:t>Why we used CRC-16</a:t>
            </a:r>
          </a:p>
          <a:p>
            <a:pPr>
              <a:buFont typeface="Wingdings" pitchFamily="2" charset="2"/>
              <a:buChar char="Ø"/>
            </a:pPr>
            <a:r>
              <a:rPr lang="en-US" dirty="0" smtClean="0"/>
              <a:t>How it works</a:t>
            </a:r>
          </a:p>
          <a:p>
            <a:pPr>
              <a:buFont typeface="Wingdings" pitchFamily="2" charset="2"/>
              <a:buChar char="Ø"/>
            </a:pPr>
            <a:r>
              <a:rPr lang="en-US" dirty="0" smtClean="0"/>
              <a:t>Go Back n protocols</a:t>
            </a:r>
          </a:p>
          <a:p>
            <a:pPr>
              <a:buFont typeface="Wingdings" pitchFamily="2" charset="2"/>
              <a:buChar char="Ø"/>
            </a:pPr>
            <a:r>
              <a:rPr lang="en-US" dirty="0" smtClean="0"/>
              <a:t>How it works</a:t>
            </a:r>
          </a:p>
          <a:p>
            <a:pPr>
              <a:buFont typeface="Wingdings" pitchFamily="2" charset="2"/>
              <a:buChar char="Ø"/>
            </a:pPr>
            <a:r>
              <a:rPr lang="en-US" dirty="0" smtClean="0"/>
              <a:t>Applications of CRC-16</a:t>
            </a:r>
            <a:endParaRPr lang="en-US" dirty="0"/>
          </a:p>
        </p:txBody>
      </p:sp>
    </p:spTree>
    <p:extLst>
      <p:ext uri="{BB962C8B-B14F-4D97-AF65-F5344CB8AC3E}">
        <p14:creationId xmlns:p14="http://schemas.microsoft.com/office/powerpoint/2010/main" val="1583492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itchFamily="2" charset="2"/>
              <a:buChar char="q"/>
            </a:pPr>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 </a:t>
            </a:r>
            <a:r>
              <a:rPr lang="en-US" b="1" dirty="0"/>
              <a:t>cyclic redundancy check</a:t>
            </a:r>
            <a:r>
              <a:rPr lang="en-US" dirty="0"/>
              <a:t> (</a:t>
            </a:r>
            <a:r>
              <a:rPr lang="en-US" b="1" dirty="0"/>
              <a:t>CRC</a:t>
            </a:r>
            <a:r>
              <a:rPr lang="en-US" dirty="0"/>
              <a:t>) is an error-detecting code commonly used in digital networks and storage devices to detect accidental changes to raw data. Blocks of data entering these systems get a short </a:t>
            </a:r>
            <a:r>
              <a:rPr lang="en-US" i="1" dirty="0"/>
              <a:t>check value</a:t>
            </a:r>
            <a:r>
              <a:rPr lang="en-US" dirty="0"/>
              <a:t> attached, based on the remainder of a polynomial division of their contents. </a:t>
            </a:r>
            <a:r>
              <a:rPr lang="en-US" b="1" dirty="0"/>
              <a:t>Go-Back-N ARQ</a:t>
            </a:r>
            <a:r>
              <a:rPr lang="en-US" dirty="0"/>
              <a:t> is a specific instance of the automatic repeat request (ARQ) protocol, in which the sending process continues to send a number of frames specified by a </a:t>
            </a:r>
            <a:r>
              <a:rPr lang="en-US" i="1" dirty="0"/>
              <a:t>window size</a:t>
            </a:r>
            <a:r>
              <a:rPr lang="en-US" dirty="0"/>
              <a:t> even without receiving an acknowledgement (ACK) packet from the receiver</a:t>
            </a:r>
            <a:r>
              <a:rPr lang="en-US" dirty="0" smtClean="0"/>
              <a:t>.</a:t>
            </a:r>
            <a:r>
              <a:rPr lang="en-US" dirty="0"/>
              <a:t> It can transmit N frames to the peer before requiring an ACK.</a:t>
            </a:r>
          </a:p>
        </p:txBody>
      </p:sp>
    </p:spTree>
    <p:extLst>
      <p:ext uri="{BB962C8B-B14F-4D97-AF65-F5344CB8AC3E}">
        <p14:creationId xmlns:p14="http://schemas.microsoft.com/office/powerpoint/2010/main" val="275802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itchFamily="2" charset="2"/>
              <a:buChar char="q"/>
            </a:pPr>
            <a:r>
              <a:rPr lang="en-US" dirty="0" smtClean="0"/>
              <a:t>How CRC-16 works</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 It is a 16 bit string which is used for computing checksum of any given data. It is used like an error detecting devices. If the remainder of the raw data is all zeros(0) then the data is error free and if not then there was an error in the given data.</a:t>
            </a:r>
            <a:endParaRPr lang="en-US" dirty="0"/>
          </a:p>
        </p:txBody>
      </p:sp>
    </p:spTree>
    <p:extLst>
      <p:ext uri="{BB962C8B-B14F-4D97-AF65-F5344CB8AC3E}">
        <p14:creationId xmlns:p14="http://schemas.microsoft.com/office/powerpoint/2010/main" val="1109472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itchFamily="2" charset="2"/>
              <a:buChar char="q"/>
            </a:pPr>
            <a:r>
              <a:rPr lang="en-US" dirty="0" smtClean="0"/>
              <a:t>Go Back n protocols</a:t>
            </a:r>
            <a:endParaRPr lang="en-US" dirty="0"/>
          </a:p>
        </p:txBody>
      </p:sp>
      <p:sp>
        <p:nvSpPr>
          <p:cNvPr id="3" name="Content Placeholder 2"/>
          <p:cNvSpPr>
            <a:spLocks noGrp="1"/>
          </p:cNvSpPr>
          <p:nvPr>
            <p:ph idx="1"/>
          </p:nvPr>
        </p:nvSpPr>
        <p:spPr/>
        <p:txBody>
          <a:bodyPr/>
          <a:lstStyle/>
          <a:p>
            <a:pPr marL="0" indent="0">
              <a:buNone/>
            </a:pPr>
            <a:r>
              <a:rPr lang="en-US" b="1" dirty="0"/>
              <a:t>Go-Back-N ARQ</a:t>
            </a:r>
            <a:r>
              <a:rPr lang="en-US" dirty="0"/>
              <a:t> is a specific instance of the automatic repeat request (ARQ) protocol, in which the sending process continues to send a number of frames specified by a </a:t>
            </a:r>
            <a:r>
              <a:rPr lang="en-US" i="1" dirty="0"/>
              <a:t>window size</a:t>
            </a:r>
            <a:r>
              <a:rPr lang="en-US" dirty="0"/>
              <a:t> even without receiving an acknowledgement (ACK) packet from the receiver</a:t>
            </a:r>
            <a:r>
              <a:rPr lang="en-US" dirty="0" smtClean="0"/>
              <a:t>.</a:t>
            </a:r>
            <a:r>
              <a:rPr lang="en-US" dirty="0"/>
              <a:t>  It can transmit N frames to the peer before requiring an ACK</a:t>
            </a:r>
            <a:r>
              <a:rPr lang="en-US" dirty="0" smtClean="0"/>
              <a:t>. It can be better performed than stop and wait protocols.</a:t>
            </a:r>
            <a:endParaRPr lang="en-US" dirty="0"/>
          </a:p>
        </p:txBody>
      </p:sp>
    </p:spTree>
    <p:extLst>
      <p:ext uri="{BB962C8B-B14F-4D97-AF65-F5344CB8AC3E}">
        <p14:creationId xmlns:p14="http://schemas.microsoft.com/office/powerpoint/2010/main" val="129086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itchFamily="2" charset="2"/>
              <a:buChar char="q"/>
            </a:pPr>
            <a:r>
              <a:rPr lang="en-US" dirty="0" smtClean="0"/>
              <a:t>How it works</a:t>
            </a:r>
            <a:endParaRPr lang="en-US" dirty="0"/>
          </a:p>
        </p:txBody>
      </p:sp>
      <p:sp>
        <p:nvSpPr>
          <p:cNvPr id="3" name="Content Placeholder 2"/>
          <p:cNvSpPr>
            <a:spLocks noGrp="1"/>
          </p:cNvSpPr>
          <p:nvPr>
            <p:ph idx="1"/>
          </p:nvPr>
        </p:nvSpPr>
        <p:spPr/>
        <p:txBody>
          <a:bodyPr/>
          <a:lstStyle/>
          <a:p>
            <a:pPr marL="0" indent="0">
              <a:buNone/>
            </a:pPr>
            <a:r>
              <a:rPr lang="en-US" dirty="0"/>
              <a:t>The receiver process keeps track of the sequence number of the next frame it expects to receive, and sends that number with every ACK it sends. The receiver will discard any frame that does not have the exact sequence number it expects and will resend an ACK for the last correct in-order frame</a:t>
            </a:r>
            <a:r>
              <a:rPr lang="en-US" dirty="0" smtClean="0"/>
              <a:t>.</a:t>
            </a:r>
            <a:endParaRPr lang="en-US" dirty="0"/>
          </a:p>
        </p:txBody>
      </p:sp>
    </p:spTree>
    <p:extLst>
      <p:ext uri="{BB962C8B-B14F-4D97-AF65-F5344CB8AC3E}">
        <p14:creationId xmlns:p14="http://schemas.microsoft.com/office/powerpoint/2010/main" val="1199469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l">
              <a:buFont typeface="Wingdings" pitchFamily="2" charset="2"/>
              <a:buChar char="q"/>
            </a:pPr>
            <a:r>
              <a:rPr lang="en-US" dirty="0" smtClean="0"/>
              <a:t>Conclusion </a:t>
            </a:r>
            <a:endParaRPr lang="en-US" dirty="0"/>
          </a:p>
        </p:txBody>
      </p:sp>
      <p:sp>
        <p:nvSpPr>
          <p:cNvPr id="3" name="Content Placeholder 2"/>
          <p:cNvSpPr>
            <a:spLocks noGrp="1"/>
          </p:cNvSpPr>
          <p:nvPr>
            <p:ph idx="1"/>
          </p:nvPr>
        </p:nvSpPr>
        <p:spPr/>
        <p:txBody>
          <a:bodyPr/>
          <a:lstStyle/>
          <a:p>
            <a:pPr marL="0" indent="0">
              <a:buNone/>
            </a:pPr>
            <a:r>
              <a:rPr lang="en-US" dirty="0" smtClean="0"/>
              <a:t> Go Back n protocols performs better than stop and wait protocols but there are some problem in this protocol. If any frame is lost then we go to that frame and the next sequence number will discarded automatically. The best solution of this problem is selective reject protocols. </a:t>
            </a:r>
            <a:endParaRPr lang="en-US" dirty="0"/>
          </a:p>
        </p:txBody>
      </p:sp>
    </p:spTree>
    <p:extLst>
      <p:ext uri="{BB962C8B-B14F-4D97-AF65-F5344CB8AC3E}">
        <p14:creationId xmlns:p14="http://schemas.microsoft.com/office/powerpoint/2010/main" val="2946656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580814"/>
            <a:ext cx="7162800" cy="5896186"/>
          </a:xfrm>
        </p:spPr>
      </p:pic>
    </p:spTree>
    <p:extLst>
      <p:ext uri="{BB962C8B-B14F-4D97-AF65-F5344CB8AC3E}">
        <p14:creationId xmlns:p14="http://schemas.microsoft.com/office/powerpoint/2010/main" val="27297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990600"/>
            <a:ext cx="7239000" cy="4724400"/>
          </a:xfrm>
        </p:spPr>
      </p:pic>
    </p:spTree>
    <p:extLst>
      <p:ext uri="{BB962C8B-B14F-4D97-AF65-F5344CB8AC3E}">
        <p14:creationId xmlns:p14="http://schemas.microsoft.com/office/powerpoint/2010/main" val="507457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82</TotalTime>
  <Words>215</Words>
  <Application>Microsoft Office PowerPoint</Application>
  <PresentationFormat>On-screen Show (4:3)</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Book Antiqua</vt:lpstr>
      <vt:lpstr>Lucida Sans</vt:lpstr>
      <vt:lpstr>Wingdings</vt:lpstr>
      <vt:lpstr>Wingdings 2</vt:lpstr>
      <vt:lpstr>Wingdings 3</vt:lpstr>
      <vt:lpstr>Apex</vt:lpstr>
      <vt:lpstr>Flow control and error control techniques in the data link layer protocols</vt:lpstr>
      <vt:lpstr>Contents</vt:lpstr>
      <vt:lpstr>Introduction</vt:lpstr>
      <vt:lpstr>How CRC-16 works</vt:lpstr>
      <vt:lpstr>Go Back n protocols</vt:lpstr>
      <vt:lpstr>How it works</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control and error control techniques in the data link layer protocols</dc:title>
  <dc:creator>TULAN</dc:creator>
  <cp:lastModifiedBy>Student</cp:lastModifiedBy>
  <cp:revision>9</cp:revision>
  <dcterms:created xsi:type="dcterms:W3CDTF">2018-04-02T18:10:43Z</dcterms:created>
  <dcterms:modified xsi:type="dcterms:W3CDTF">2018-04-03T08:56:17Z</dcterms:modified>
</cp:coreProperties>
</file>