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ohnnyBerman/HCS-Data-Science-Bootcamp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JohnnyBerman/HCS-Data-Science-Bootcamp" TargetMode="External"/><Relationship Id="rId4" Type="http://schemas.openxmlformats.org/officeDocument/2006/relationships/hyperlink" Target="https://www.dropbox.com/request/EfPhwsk4Ky1lzg4hqInu" TargetMode="External"/><Relationship Id="rId5" Type="http://schemas.openxmlformats.org/officeDocument/2006/relationships/hyperlink" Target="http://scikit-learn.org/stable/auto_examples/neighbors/plot_classification.html#sphx-glr-auto-examples-neighbors-plot-classification-py" TargetMode="External"/><Relationship Id="rId6" Type="http://schemas.openxmlformats.org/officeDocument/2006/relationships/hyperlink" Target="mailto:jdhe@college.harvard.edu" TargetMode="External"/><Relationship Id="rId7" Type="http://schemas.openxmlformats.org/officeDocument/2006/relationships/hyperlink" Target="mailto:jberman@college.harvard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Jonathan Berman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apply K-means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732100"/>
            <a:ext cx="3999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a lot of these graphs at different times and classify the shape.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way to do this is to normalize the bid amounts from 0-1, and then store the values at intervals along the price. Let’s say 5 points for asks and 5 points for bids.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way we can get quite a bit of information about the shape of the graph as a 10 dimensional data point, and then cluster a bunch of the 10 </a:t>
            </a:r>
            <a:r>
              <a:rPr lang="en"/>
              <a:t>dimensional</a:t>
            </a:r>
            <a:r>
              <a:rPr lang="en"/>
              <a:t> data points.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"/>
              <a:t> is some code that does that.</a:t>
            </a:r>
            <a:endParaRPr/>
          </a:p>
        </p:txBody>
      </p:sp>
      <p:pic>
        <p:nvPicPr>
          <p:cNvPr descr="Image result for cryptocurrency ask bid graph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925" y="1900451"/>
            <a:ext cx="3999900" cy="305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 nearest neighbors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classify a single data point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the K closest data points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data point that appears the most is what we can guess the data point 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look at the unknown data point on the right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K=1 we get Caltech, but for K&gt;1 we get MIT, so we would guess they go to MIT.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325" y="1919075"/>
            <a:ext cx="4367400" cy="26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Your Turn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7477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 on the github page</a:t>
            </a:r>
            <a:r>
              <a:rPr lang="en"/>
              <a:t> about college attendance based on high-school GPA and SAT score create a K nearest neighbors classification chart. Use this to classify people with the GPAs and SAT scores found on the github page (</a:t>
            </a:r>
            <a:r>
              <a:rPr b="1"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"/>
              <a:t>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submit the classification image and the classification of the students in a zipped folder to </a:t>
            </a:r>
            <a:r>
              <a:rPr b="1" lang="en" sz="1800" u="sng">
                <a:solidFill>
                  <a:srgbClr val="1E88E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Dropbox</a:t>
            </a:r>
            <a:r>
              <a:rPr lang="en"/>
              <a:t> by Thursday April 5th.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using scikit-learn k nearest neighbors classification can be found </a:t>
            </a:r>
            <a:r>
              <a:rPr b="1"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here</a:t>
            </a:r>
            <a:r>
              <a:rPr lang="en"/>
              <a:t> if you are unclear how to start. Refer to the k-means code if you are unsure how to read in and format data files. If you need help, feel free to ask Jeffrey at </a:t>
            </a:r>
            <a:r>
              <a:rPr lang="en" u="sng">
                <a:solidFill>
                  <a:schemeClr val="hlink"/>
                </a:solidFill>
                <a:hlinkClick r:id="rId6"/>
              </a:rPr>
              <a:t>jdhe@college.harvard.edu</a:t>
            </a:r>
            <a:r>
              <a:rPr lang="en"/>
              <a:t> and myself at </a:t>
            </a:r>
            <a:r>
              <a:rPr lang="en" u="sng">
                <a:solidFill>
                  <a:schemeClr val="hlink"/>
                </a:solidFill>
                <a:hlinkClick r:id="rId7"/>
              </a:rPr>
              <a:t>jberman@college.harvard.edu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K-means clustering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cryptocurrency explanation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sklearn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 on cryptocurrency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K Nearest Neighbors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classes and functions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will always take in the same input and have the same output regardless of the internal workings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you to use functionality without caring about how the code actually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API’s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want to use code in multiple places, lets say to sort a list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start with merge sort, but realize that the list is nearly ordered so insertion sort is more </a:t>
            </a:r>
            <a:r>
              <a:rPr lang="en"/>
              <a:t>efficient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of changing the sort method everywhere, you change your generic sort from merge to insertion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014975" y="1919075"/>
            <a:ext cx="38445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This allows you to change your code more easily</a:t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You also won’t forget to change code in any place which could lead to buggy or slow code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K-means Clustering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7158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set of data points and </a:t>
            </a:r>
            <a:r>
              <a:rPr lang="en"/>
              <a:t>separates</a:t>
            </a:r>
            <a:r>
              <a:rPr lang="en"/>
              <a:t> them into K different clusters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to find data points similar to other ones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guess the cluster of a new point off of the training data, make it the same cluster as its closest neighbor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right is an example of a set of students with different GPA and SAT scores </a:t>
            </a:r>
            <a:r>
              <a:rPr lang="en"/>
              <a:t>separated</a:t>
            </a:r>
            <a:r>
              <a:rPr lang="en"/>
              <a:t> into 3 different clusters. The unknown would be classified as cluster 1.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1961638"/>
            <a:ext cx="4367400" cy="26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K-means Clustering to Cryptocurrency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Cryptocurrency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772750"/>
            <a:ext cx="3999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simplest, there are “buy” and “sell” orders, also known as “bids” and “asks”.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buy order is someone saying I am willing to buy this cryptocurrency at this price or below.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sell order is someone saying </a:t>
            </a:r>
            <a:r>
              <a:rPr lang="en"/>
              <a:t>I am willing to sell this cryptocurrency at this price or above.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there is someone who wants to buy at the price someone is willing to sell, a transaction will occur.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the right is a histogram of buy and sell orders</a:t>
            </a:r>
            <a:endParaRPr/>
          </a:p>
        </p:txBody>
      </p:sp>
      <p:pic>
        <p:nvPicPr>
          <p:cNvPr descr="Image result for cryptocurrency ask bid graph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25" y="1900451"/>
            <a:ext cx="3999900" cy="305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