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30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306A87-7BD5-4C6E-A7D0-3FC37BB8C16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A7A4-C329-4743-8187-FE5F69B61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6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hyperlink" Target="http://www.attacker.com/" TargetMode="Externa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attacker.com/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6F09-C7BA-4FA2-984C-B193C8574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CSRF Cross Site Request Forgery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6DCCC-AC04-42FC-A2D1-E9F52203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LukaS</a:t>
            </a:r>
            <a:r>
              <a:rPr lang="en-US" dirty="0"/>
              <a:t> Hall, Matt Garza, Juan Bermudez</a:t>
            </a:r>
          </a:p>
        </p:txBody>
      </p:sp>
    </p:spTree>
    <p:extLst>
      <p:ext uri="{BB962C8B-B14F-4D97-AF65-F5344CB8AC3E}">
        <p14:creationId xmlns:p14="http://schemas.microsoft.com/office/powerpoint/2010/main" val="297242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A1FA-521E-4AE0-B1D3-05BEC607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Internet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F5F21-1F68-4E7E-A8E8-463FD3A6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75" y="1278182"/>
            <a:ext cx="8069634" cy="52317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CF978-4B9A-4DCB-8E1D-C4A91F7EB510}"/>
              </a:ext>
            </a:extLst>
          </p:cNvPr>
          <p:cNvSpPr txBox="1"/>
          <p:nvPr/>
        </p:nvSpPr>
        <p:spPr>
          <a:xfrm>
            <a:off x="99391" y="1278182"/>
            <a:ext cx="36907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Client connects to server via 3 way handshake 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connection is established by TCP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client requests embedded objects from the server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(URLs, </a:t>
            </a:r>
            <a:r>
              <a:rPr lang="en-US" sz="2000" dirty="0" err="1"/>
              <a:t>imgs</a:t>
            </a:r>
            <a:r>
              <a:rPr lang="en-US" sz="2000" dirty="0"/>
              <a:t>, videos,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server sends them</a:t>
            </a:r>
          </a:p>
        </p:txBody>
      </p:sp>
    </p:spTree>
    <p:extLst>
      <p:ext uri="{BB962C8B-B14F-4D97-AF65-F5344CB8AC3E}">
        <p14:creationId xmlns:p14="http://schemas.microsoft.com/office/powerpoint/2010/main" val="370162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F5F-1308-4CD5-A3FF-33A4386D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6D934-E28E-4B36-9466-750724B5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99" y="1127760"/>
            <a:ext cx="8260401" cy="56435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0DE537-986B-4351-9BDA-9E2E3078E647}"/>
              </a:ext>
            </a:extLst>
          </p:cNvPr>
          <p:cNvSpPr txBox="1"/>
          <p:nvPr/>
        </p:nvSpPr>
        <p:spPr>
          <a:xfrm>
            <a:off x="198120" y="1964364"/>
            <a:ext cx="3489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is stateless, the connection closes once a response ends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maintain state </a:t>
            </a:r>
            <a:br>
              <a:rPr lang="en-US" dirty="0"/>
            </a:br>
            <a:r>
              <a:rPr lang="en-US" dirty="0"/>
              <a:t>we use cookies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are stored in the server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cookies help authenticate the user, and to re-establish a connection</a:t>
            </a:r>
          </a:p>
        </p:txBody>
      </p:sp>
    </p:spTree>
    <p:extLst>
      <p:ext uri="{BB962C8B-B14F-4D97-AF65-F5344CB8AC3E}">
        <p14:creationId xmlns:p14="http://schemas.microsoft.com/office/powerpoint/2010/main" val="401592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4B4-6640-4D2E-B4FF-A0A79B89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&amp;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1A77A-4755-456C-9361-AEA6F607F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87" y="1325880"/>
            <a:ext cx="7341662" cy="530352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69CAD7-7FA1-4B00-AF00-29FE5E78AF11}"/>
              </a:ext>
            </a:extLst>
          </p:cNvPr>
          <p:cNvSpPr txBox="1"/>
          <p:nvPr/>
        </p:nvSpPr>
        <p:spPr>
          <a:xfrm>
            <a:off x="241827" y="2142431"/>
            <a:ext cx="3566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and Post commands are used frequently in HTTP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retrieves data, such as documents, images, links, and other resources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is used to write, insert, or update data.  It is also used to fill forms.</a:t>
            </a:r>
          </a:p>
        </p:txBody>
      </p:sp>
    </p:spTree>
    <p:extLst>
      <p:ext uri="{BB962C8B-B14F-4D97-AF65-F5344CB8AC3E}">
        <p14:creationId xmlns:p14="http://schemas.microsoft.com/office/powerpoint/2010/main" val="10046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39E8-0327-44B1-AE53-9CCC4101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CSRF?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02D79-8B3A-437D-81C6-8F7224E8B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1610201"/>
            <a:ext cx="7665719" cy="4520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9C0A8-895D-41FC-B726-444E98D54E58}"/>
              </a:ext>
            </a:extLst>
          </p:cNvPr>
          <p:cNvSpPr txBox="1"/>
          <p:nvPr/>
        </p:nvSpPr>
        <p:spPr>
          <a:xfrm>
            <a:off x="396240" y="1570165"/>
            <a:ext cx="3672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 has a session established with a trusted website ( by the cookies)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malicious user lures the victim into clicking on a third party website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malicious site injects an HTTP request into the victim’s session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attack will execute unwanted commands for the victim (as if they did it themselves)</a:t>
            </a:r>
          </a:p>
        </p:txBody>
      </p:sp>
    </p:spTree>
    <p:extLst>
      <p:ext uri="{BB962C8B-B14F-4D97-AF65-F5344CB8AC3E}">
        <p14:creationId xmlns:p14="http://schemas.microsoft.com/office/powerpoint/2010/main" val="240148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9418-0A07-44D4-8CFE-437AFFEE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1@ Elgg.com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7D208-2A51-45B6-8751-3C9BF8499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6" y="2286022"/>
            <a:ext cx="1991003" cy="206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EEBDF-37FE-444F-B825-C17FAEB1E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51" y="841032"/>
            <a:ext cx="1526968" cy="1846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2FA70-E951-4C65-83DF-B907B7B9BE44}"/>
              </a:ext>
            </a:extLst>
          </p:cNvPr>
          <p:cNvSpPr txBox="1"/>
          <p:nvPr/>
        </p:nvSpPr>
        <p:spPr>
          <a:xfrm>
            <a:off x="7926473" y="2588232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US" b="1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Boby’s</a:t>
            </a:r>
            <a:r>
              <a:rPr lang="en-US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blog: </a:t>
            </a: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www.attacker.com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2880A-41FA-41B8-8E75-6E5999B073DF}"/>
              </a:ext>
            </a:extLst>
          </p:cNvPr>
          <p:cNvCxnSpPr>
            <a:cxnSpLocks/>
          </p:cNvCxnSpPr>
          <p:nvPr/>
        </p:nvCxnSpPr>
        <p:spPr>
          <a:xfrm flipH="1">
            <a:off x="2573682" y="1987604"/>
            <a:ext cx="4299560" cy="14413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92E5204-2E68-481A-A88D-94E56D590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88" y="1183595"/>
            <a:ext cx="924054" cy="9716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4625B-5AAD-474F-B787-78E87C3CF4EA}"/>
              </a:ext>
            </a:extLst>
          </p:cNvPr>
          <p:cNvCxnSpPr>
            <a:cxnSpLocks/>
          </p:cNvCxnSpPr>
          <p:nvPr/>
        </p:nvCxnSpPr>
        <p:spPr>
          <a:xfrm flipV="1">
            <a:off x="3484314" y="1482574"/>
            <a:ext cx="3388927" cy="99249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3BCFCA8-B5FB-46FD-B0C9-8D470963F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08" y="5004753"/>
            <a:ext cx="962159" cy="8668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4C6198-F57F-42D1-BE00-4DB75B92A244}"/>
              </a:ext>
            </a:extLst>
          </p:cNvPr>
          <p:cNvSpPr txBox="1"/>
          <p:nvPr/>
        </p:nvSpPr>
        <p:spPr>
          <a:xfrm>
            <a:off x="5111732" y="6114003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Bobby added as friend</a:t>
            </a:r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2FDC0063-E321-46BA-BD31-CD402364F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1442" y="4243021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28471-D49E-4B63-89D1-73DC2CF22897}"/>
              </a:ext>
            </a:extLst>
          </p:cNvPr>
          <p:cNvSpPr txBox="1"/>
          <p:nvPr/>
        </p:nvSpPr>
        <p:spPr>
          <a:xfrm>
            <a:off x="7961612" y="5635214"/>
            <a:ext cx="14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Elgg</a:t>
            </a:r>
            <a:r>
              <a:rPr lang="en-US" dirty="0"/>
              <a:t>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058070-67B4-4667-9F91-EC643B378A77}"/>
              </a:ext>
            </a:extLst>
          </p:cNvPr>
          <p:cNvCxnSpPr>
            <a:cxnSpLocks/>
          </p:cNvCxnSpPr>
          <p:nvPr/>
        </p:nvCxnSpPr>
        <p:spPr>
          <a:xfrm>
            <a:off x="2855158" y="4243021"/>
            <a:ext cx="4839300" cy="5193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409EB95-2784-4EF5-9E3C-E378A0140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7376">
            <a:off x="2423710" y="2941945"/>
            <a:ext cx="5243757" cy="3232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AFC9C30-6430-413C-AF4F-E87C5AFB28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58761"/>
            <a:ext cx="786449" cy="5290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D2C01F-C423-4C49-B786-0B3D31EE17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186" y="5087827"/>
            <a:ext cx="1019287" cy="685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6458D-C186-46D5-843E-A7A18E426840}"/>
              </a:ext>
            </a:extLst>
          </p:cNvPr>
          <p:cNvSpPr txBox="1"/>
          <p:nvPr/>
        </p:nvSpPr>
        <p:spPr>
          <a:xfrm>
            <a:off x="229655" y="5169100"/>
            <a:ext cx="4660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Alice logs in to </a:t>
            </a:r>
            <a:r>
              <a:rPr lang="en-US" dirty="0" err="1"/>
              <a:t>elgg</a:t>
            </a:r>
            <a:br>
              <a:rPr lang="en-US" dirty="0"/>
            </a:br>
            <a:r>
              <a:rPr lang="en-US" dirty="0"/>
              <a:t>2. Alice clicks on Bobby’s attacker Link</a:t>
            </a:r>
            <a:br>
              <a:rPr lang="en-US" dirty="0"/>
            </a:br>
            <a:r>
              <a:rPr lang="en-US" dirty="0"/>
              <a:t>3. The link has a get request to add Bobby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Elgg</a:t>
            </a:r>
            <a:r>
              <a:rPr lang="en-US" dirty="0"/>
              <a:t> approves the request </a:t>
            </a:r>
          </a:p>
        </p:txBody>
      </p:sp>
    </p:spTree>
    <p:extLst>
      <p:ext uri="{BB962C8B-B14F-4D97-AF65-F5344CB8AC3E}">
        <p14:creationId xmlns:p14="http://schemas.microsoft.com/office/powerpoint/2010/main" val="242792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CF4A5871-E8F5-4E17-AAB2-670E3D345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4" y="1787064"/>
            <a:ext cx="8285338" cy="4461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7AB9E1-32DE-461B-BA51-E8F3D768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Post Request Anatomy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ABA17A4-CBF1-4D32-BF3E-BBF909E57F99}"/>
              </a:ext>
            </a:extLst>
          </p:cNvPr>
          <p:cNvSpPr/>
          <p:nvPr/>
        </p:nvSpPr>
        <p:spPr>
          <a:xfrm>
            <a:off x="2821946" y="2360076"/>
            <a:ext cx="624115" cy="220403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C4EE0-029D-4BB7-8DEF-298EFA225FB7}"/>
              </a:ext>
            </a:extLst>
          </p:cNvPr>
          <p:cNvSpPr txBox="1"/>
          <p:nvPr/>
        </p:nvSpPr>
        <p:spPr>
          <a:xfrm rot="19809906">
            <a:off x="1324286" y="3106034"/>
            <a:ext cx="22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 headers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2259F-0ACC-4A26-B9A1-1D66F4A31EE3}"/>
              </a:ext>
            </a:extLst>
          </p:cNvPr>
          <p:cNvSpPr txBox="1"/>
          <p:nvPr/>
        </p:nvSpPr>
        <p:spPr>
          <a:xfrm rot="21085476">
            <a:off x="1229699" y="1334363"/>
            <a:ext cx="22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Request line &amp; Http method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6D094C-54C4-4126-846A-6EA223D6BAD1}"/>
              </a:ext>
            </a:extLst>
          </p:cNvPr>
          <p:cNvCxnSpPr>
            <a:cxnSpLocks/>
          </p:cNvCxnSpPr>
          <p:nvPr/>
        </p:nvCxnSpPr>
        <p:spPr>
          <a:xfrm>
            <a:off x="2351314" y="1853248"/>
            <a:ext cx="1117600" cy="440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64C9EA-FB44-4036-A820-5E5A67AB2F3C}"/>
              </a:ext>
            </a:extLst>
          </p:cNvPr>
          <p:cNvSpPr txBox="1"/>
          <p:nvPr/>
        </p:nvSpPr>
        <p:spPr>
          <a:xfrm rot="21085476">
            <a:off x="7648527" y="994388"/>
            <a:ext cx="201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Path to resource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&amp; Protocol Version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691F76C-F064-4028-BD8D-7A4A851D332C}"/>
              </a:ext>
            </a:extLst>
          </p:cNvPr>
          <p:cNvCxnSpPr>
            <a:cxnSpLocks/>
          </p:cNvCxnSpPr>
          <p:nvPr/>
        </p:nvCxnSpPr>
        <p:spPr>
          <a:xfrm rot="5400000">
            <a:off x="7577731" y="1196845"/>
            <a:ext cx="656786" cy="16339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CCF13501-9E92-4C20-A285-1B3F268DB464}"/>
              </a:ext>
            </a:extLst>
          </p:cNvPr>
          <p:cNvSpPr/>
          <p:nvPr/>
        </p:nvSpPr>
        <p:spPr>
          <a:xfrm>
            <a:off x="2799093" y="4767702"/>
            <a:ext cx="624115" cy="145406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AE562D-B2BB-4276-95DD-65D1EC18E34B}"/>
              </a:ext>
            </a:extLst>
          </p:cNvPr>
          <p:cNvSpPr txBox="1"/>
          <p:nvPr/>
        </p:nvSpPr>
        <p:spPr>
          <a:xfrm rot="19809906">
            <a:off x="891544" y="4976791"/>
            <a:ext cx="22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Mssg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body (Payload)</a:t>
            </a:r>
          </a:p>
        </p:txBody>
      </p:sp>
    </p:spTree>
    <p:extLst>
      <p:ext uri="{BB962C8B-B14F-4D97-AF65-F5344CB8AC3E}">
        <p14:creationId xmlns:p14="http://schemas.microsoft.com/office/powerpoint/2010/main" val="379025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9418-0A07-44D4-8CFE-437AFFEE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3@ Elgg.com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7D208-2A51-45B6-8751-3C9BF8499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6" y="2286022"/>
            <a:ext cx="1991003" cy="206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EEBDF-37FE-444F-B825-C17FAEB1E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51" y="841032"/>
            <a:ext cx="1526968" cy="1846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2FA70-E951-4C65-83DF-B907B7B9BE44}"/>
              </a:ext>
            </a:extLst>
          </p:cNvPr>
          <p:cNvSpPr txBox="1"/>
          <p:nvPr/>
        </p:nvSpPr>
        <p:spPr>
          <a:xfrm>
            <a:off x="7926473" y="2588232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US" b="1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Boby’s</a:t>
            </a:r>
            <a:r>
              <a:rPr lang="en-US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blog: </a:t>
            </a: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www.attacker.com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2880A-41FA-41B8-8E75-6E5999B073DF}"/>
              </a:ext>
            </a:extLst>
          </p:cNvPr>
          <p:cNvCxnSpPr>
            <a:cxnSpLocks/>
          </p:cNvCxnSpPr>
          <p:nvPr/>
        </p:nvCxnSpPr>
        <p:spPr>
          <a:xfrm flipH="1">
            <a:off x="2573682" y="1987604"/>
            <a:ext cx="4299560" cy="14413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4625B-5AAD-474F-B787-78E87C3CF4EA}"/>
              </a:ext>
            </a:extLst>
          </p:cNvPr>
          <p:cNvCxnSpPr>
            <a:cxnSpLocks/>
          </p:cNvCxnSpPr>
          <p:nvPr/>
        </p:nvCxnSpPr>
        <p:spPr>
          <a:xfrm flipV="1">
            <a:off x="3484314" y="1482574"/>
            <a:ext cx="3388927" cy="99249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3BCFCA8-B5FB-46FD-B0C9-8D470963F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08" y="3615424"/>
            <a:ext cx="818889" cy="737811"/>
          </a:xfrm>
          <a:prstGeom prst="rect">
            <a:avLst/>
          </a:prstGeom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2FDC0063-E321-46BA-BD31-CD402364F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1442" y="4243021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28471-D49E-4B63-89D1-73DC2CF22897}"/>
              </a:ext>
            </a:extLst>
          </p:cNvPr>
          <p:cNvSpPr txBox="1"/>
          <p:nvPr/>
        </p:nvSpPr>
        <p:spPr>
          <a:xfrm>
            <a:off x="7961612" y="5635214"/>
            <a:ext cx="14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Elgg</a:t>
            </a:r>
            <a:r>
              <a:rPr lang="en-US" dirty="0"/>
              <a:t>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058070-67B4-4667-9F91-EC643B378A77}"/>
              </a:ext>
            </a:extLst>
          </p:cNvPr>
          <p:cNvCxnSpPr>
            <a:cxnSpLocks/>
          </p:cNvCxnSpPr>
          <p:nvPr/>
        </p:nvCxnSpPr>
        <p:spPr>
          <a:xfrm>
            <a:off x="2855158" y="4243021"/>
            <a:ext cx="4839300" cy="5193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AFC9C30-6430-413C-AF4F-E87C5AFB28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58761"/>
            <a:ext cx="786449" cy="5290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D2C01F-C423-4C49-B786-0B3D31EE1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186" y="5087827"/>
            <a:ext cx="1019287" cy="685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1BCBD5-E78B-4678-B9A7-EBA3B6D3CF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93" y="1375125"/>
            <a:ext cx="891049" cy="9562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C08871-A7A4-47FD-878B-9FABAA0429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36" y="4745064"/>
            <a:ext cx="891049" cy="95624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5BE8D9-656E-42BE-8A58-BAF7B4CB1197}"/>
              </a:ext>
            </a:extLst>
          </p:cNvPr>
          <p:cNvCxnSpPr>
            <a:cxnSpLocks/>
          </p:cNvCxnSpPr>
          <p:nvPr/>
        </p:nvCxnSpPr>
        <p:spPr>
          <a:xfrm flipH="1" flipV="1">
            <a:off x="2922509" y="3764899"/>
            <a:ext cx="4861364" cy="73781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C5A0E13-E8BC-4F62-B1E5-3B2DC015C1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18" y="3319628"/>
            <a:ext cx="687508" cy="7378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D8B7B2-C74A-4AE2-99F9-5406FCD44022}"/>
              </a:ext>
            </a:extLst>
          </p:cNvPr>
          <p:cNvSpPr txBox="1"/>
          <p:nvPr/>
        </p:nvSpPr>
        <p:spPr>
          <a:xfrm>
            <a:off x="39241" y="5195464"/>
            <a:ext cx="5652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Alice logs in to </a:t>
            </a:r>
            <a:r>
              <a:rPr lang="en-US" dirty="0" err="1"/>
              <a:t>Elgg</a:t>
            </a:r>
            <a:br>
              <a:rPr lang="en-US" dirty="0"/>
            </a:br>
            <a:r>
              <a:rPr lang="en-US" dirty="0"/>
              <a:t>2. Alice clicks on Bobby’s attacker Link</a:t>
            </a:r>
            <a:br>
              <a:rPr lang="en-US" dirty="0"/>
            </a:br>
            <a:r>
              <a:rPr lang="en-US" dirty="0"/>
              <a:t>3. The link has a Post request that write’s “Bobby is my hero” on Alice’s about me section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Elgg</a:t>
            </a:r>
            <a:r>
              <a:rPr lang="en-US" dirty="0"/>
              <a:t> approves the request </a:t>
            </a:r>
          </a:p>
        </p:txBody>
      </p:sp>
    </p:spTree>
    <p:extLst>
      <p:ext uri="{BB962C8B-B14F-4D97-AF65-F5344CB8AC3E}">
        <p14:creationId xmlns:p14="http://schemas.microsoft.com/office/powerpoint/2010/main" val="127190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E413-9B61-4A74-A62A-AB24F37B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0802"/>
          </a:xfrm>
        </p:spPr>
        <p:txBody>
          <a:bodyPr/>
          <a:lstStyle/>
          <a:p>
            <a:r>
              <a:rPr lang="en-US" dirty="0"/>
              <a:t>Countermeasure: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311-67F4-4F40-924A-25524A29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3520"/>
            <a:ext cx="8946541" cy="4195481"/>
          </a:xfrm>
        </p:spPr>
        <p:txBody>
          <a:bodyPr/>
          <a:lstStyle/>
          <a:p>
            <a:r>
              <a:rPr lang="en-US" dirty="0"/>
              <a:t>Create unique time stamps  and tokens for every time Alice clicks on something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Compare the time stamps  with Alice’s session ID. If actions generated do not match with Alice’s unique values, then validation fails, and session expires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4429C0-B817-4A3C-BDA9-7A54E31B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730" y="3822291"/>
            <a:ext cx="6668431" cy="29341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71703-618D-46F7-AFCE-63983DF0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1" y="3822291"/>
            <a:ext cx="656364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0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1929</TotalTime>
  <Words>158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CSRF Cross Site Request Forgery</vt:lpstr>
      <vt:lpstr>Review of the Internet</vt:lpstr>
      <vt:lpstr>Cookies</vt:lpstr>
      <vt:lpstr>Request &amp; Response</vt:lpstr>
      <vt:lpstr>So what is CSRF?</vt:lpstr>
      <vt:lpstr>Task 1@ Elgg.com</vt:lpstr>
      <vt:lpstr>Task 3: Post Request Anatomy</vt:lpstr>
      <vt:lpstr>Task 3@ Elgg.com</vt:lpstr>
      <vt:lpstr>Countermeasure: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CSRF Cross Site Request Forgery</dc:title>
  <dc:creator>Juan Bermudez</dc:creator>
  <cp:lastModifiedBy>Juan Bermudez</cp:lastModifiedBy>
  <cp:revision>23</cp:revision>
  <dcterms:created xsi:type="dcterms:W3CDTF">2019-04-30T18:43:30Z</dcterms:created>
  <dcterms:modified xsi:type="dcterms:W3CDTF">2019-05-07T04:19:09Z</dcterms:modified>
</cp:coreProperties>
</file>