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04F876-2F68-4FC2-A14C-CECB33C4828B}" type="datetime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1/24/17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C8AF12-77D1-4E35-8360-F56EC9EF79EB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FCF118-FAD0-4359-AD31-76C3DE06803E}" type="datetime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1/24/17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76F2F0-6FCE-4429-94CD-3BC89B2E11F8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Entregables Proyectos en Grupo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2015 - 03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Primer Entregable de los Proyectos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(09/10/2015 al 16/10/2015)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2310120"/>
            <a:ext cx="10515240" cy="3866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Pantalla de Login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CRUDs (mantenimientos)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 2do Parcial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(19/11/2015 al 02/12/2015)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2310120"/>
            <a:ext cx="10515240" cy="3866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Entregable anterior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Consultas flexibles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Seguridad (Login y Acceso a Opciones x Roles)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Validaciones de cada item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 Examen Final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(19/11/2015 al 02/12/2015)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2310120"/>
            <a:ext cx="10515240" cy="3866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Entregable anterior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Procesos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Reportes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</TotalTime>
  <Application>LibreOffice/5.2.0.4$Windows_X86_64 LibreOffice_project/066b007f5ebcc236395c7d282ba488bca6720265</Application>
  <Words>44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2014-10-22T23:18:32Z</dcterms:created>
  <dc:creator>VALDEZ REYES, JUAN PABLO</dc:creator>
  <dc:description/>
  <dc:language>en-US</dc:language>
  <cp:lastModifiedBy/>
  <dcterms:modified xsi:type="dcterms:W3CDTF">2017-01-24T18:45:20Z</dcterms:modified>
  <cp:revision>10</cp:revision>
  <dc:subject/>
  <dc:title>Entregables Proyectos en Grupo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