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60" r:id="rId5"/>
    <p:sldId id="265" r:id="rId6"/>
    <p:sldId id="259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2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1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963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995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552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629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561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567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81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0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9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9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64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79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7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25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3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91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Proyecto Final Asignatura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6409" y="3877936"/>
            <a:ext cx="6987645" cy="1388534"/>
          </a:xfrm>
        </p:spPr>
        <p:txBody>
          <a:bodyPr/>
          <a:lstStyle/>
          <a:p>
            <a:r>
              <a:rPr lang="en-US" dirty="0" smtClean="0"/>
              <a:t>Universidad Apec</a:t>
            </a:r>
          </a:p>
          <a:p>
            <a:r>
              <a:rPr lang="en-US" dirty="0" smtClean="0"/>
              <a:t>Profesor: Juan P. Valdez</a:t>
            </a:r>
          </a:p>
          <a:p>
            <a:r>
              <a:rPr lang="en-US" dirty="0" smtClean="0"/>
              <a:t>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9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Requerimiento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37903"/>
            <a:ext cx="10018713" cy="3733801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Desarrolle un Sistema </a:t>
            </a:r>
            <a:r>
              <a:rPr lang="en-US" b="1" dirty="0" smtClean="0"/>
              <a:t>para el </a:t>
            </a:r>
            <a:r>
              <a:rPr lang="en-US" b="1" dirty="0" err="1" smtClean="0"/>
              <a:t>Dispensario</a:t>
            </a:r>
            <a:r>
              <a:rPr lang="en-US" b="1" dirty="0" smtClean="0"/>
              <a:t> Medico de </a:t>
            </a:r>
            <a:r>
              <a:rPr lang="en-US" b="1" dirty="0" err="1" smtClean="0"/>
              <a:t>Unapec</a:t>
            </a:r>
            <a:r>
              <a:rPr lang="en-US" b="1" dirty="0" smtClean="0"/>
              <a:t> </a:t>
            </a:r>
            <a:r>
              <a:rPr lang="en-US" b="1" dirty="0"/>
              <a:t>que cumpla con las siguientes caracteristicas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Gestión </a:t>
            </a:r>
            <a:r>
              <a:rPr lang="en-US" dirty="0"/>
              <a:t>de 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 smtClean="0"/>
              <a:t>Farmacos</a:t>
            </a:r>
            <a:r>
              <a:rPr lang="en-US" dirty="0" smtClean="0"/>
              <a:t> (</a:t>
            </a:r>
            <a:r>
              <a:rPr lang="en-US" dirty="0" err="1" smtClean="0"/>
              <a:t>pastillas</a:t>
            </a:r>
            <a:r>
              <a:rPr lang="en-US" dirty="0" smtClean="0"/>
              <a:t>, </a:t>
            </a:r>
            <a:r>
              <a:rPr lang="en-US" dirty="0" err="1" smtClean="0"/>
              <a:t>capsulas</a:t>
            </a:r>
            <a:r>
              <a:rPr lang="en-US" dirty="0" smtClean="0"/>
              <a:t>, </a:t>
            </a:r>
            <a:r>
              <a:rPr lang="en-US" dirty="0" err="1" smtClean="0"/>
              <a:t>jarabe</a:t>
            </a:r>
            <a:r>
              <a:rPr lang="en-US" dirty="0" smtClean="0"/>
              <a:t>, etc.)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Gestión </a:t>
            </a:r>
            <a:r>
              <a:rPr lang="en-US" dirty="0"/>
              <a:t>de </a:t>
            </a:r>
            <a:r>
              <a:rPr lang="en-US" dirty="0" err="1" smtClean="0"/>
              <a:t>Marcas</a:t>
            </a:r>
            <a:r>
              <a:rPr lang="en-US" dirty="0" smtClean="0"/>
              <a:t> (</a:t>
            </a:r>
            <a:r>
              <a:rPr lang="en-US" dirty="0" err="1" smtClean="0"/>
              <a:t>laboratorios</a:t>
            </a:r>
            <a:r>
              <a:rPr lang="en-US" dirty="0" smtClean="0"/>
              <a:t> </a:t>
            </a:r>
            <a:r>
              <a:rPr lang="en-US" dirty="0" err="1" smtClean="0"/>
              <a:t>fabricantes</a:t>
            </a:r>
            <a:r>
              <a:rPr lang="en-US" dirty="0" smtClean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Gestión </a:t>
            </a:r>
            <a:r>
              <a:rPr lang="en-US" dirty="0"/>
              <a:t>de </a:t>
            </a:r>
            <a:r>
              <a:rPr lang="en-US" dirty="0" err="1" smtClean="0"/>
              <a:t>Ubicaciones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Gestión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Medicamentos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Gestión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Pacientes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Gestión</a:t>
            </a:r>
            <a:r>
              <a:rPr lang="en-US" dirty="0"/>
              <a:t> de </a:t>
            </a:r>
            <a:r>
              <a:rPr lang="en-US" dirty="0" err="1" smtClean="0"/>
              <a:t>Médicos</a:t>
            </a:r>
            <a:r>
              <a:rPr lang="en-US" dirty="0" smtClean="0"/>
              <a:t> (</a:t>
            </a:r>
            <a:r>
              <a:rPr lang="en-US" dirty="0" err="1" smtClean="0"/>
              <a:t>empleados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asisten</a:t>
            </a:r>
            <a:r>
              <a:rPr lang="en-US" dirty="0" smtClean="0"/>
              <a:t> al </a:t>
            </a:r>
            <a:r>
              <a:rPr lang="en-US" dirty="0" err="1" smtClean="0"/>
              <a:t>paciente</a:t>
            </a:r>
            <a:r>
              <a:rPr lang="en-US" dirty="0" smtClean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Registro</a:t>
            </a:r>
            <a:r>
              <a:rPr lang="en-US" dirty="0" smtClean="0"/>
              <a:t> de </a:t>
            </a:r>
            <a:r>
              <a:rPr lang="en-US" dirty="0" err="1" smtClean="0"/>
              <a:t>Visitas</a:t>
            </a:r>
            <a:r>
              <a:rPr lang="en-US" dirty="0" smtClean="0"/>
              <a:t> (</a:t>
            </a:r>
            <a:r>
              <a:rPr lang="en-US" dirty="0" err="1" smtClean="0"/>
              <a:t>asistencias</a:t>
            </a:r>
            <a:r>
              <a:rPr lang="en-US" dirty="0" smtClean="0"/>
              <a:t> </a:t>
            </a:r>
            <a:r>
              <a:rPr lang="en-US" dirty="0" err="1" smtClean="0"/>
              <a:t>brindadas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los </a:t>
            </a:r>
            <a:r>
              <a:rPr lang="en-US" dirty="0" err="1" smtClean="0"/>
              <a:t>médicos</a:t>
            </a:r>
            <a:r>
              <a:rPr lang="en-US" dirty="0" smtClean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/>
              <a:t>consulta por criterios (ej: </a:t>
            </a:r>
            <a:r>
              <a:rPr lang="en-US" dirty="0" err="1" smtClean="0"/>
              <a:t>Visitas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Médico</a:t>
            </a:r>
            <a:r>
              <a:rPr lang="en-US" dirty="0" smtClean="0"/>
              <a:t>, </a:t>
            </a:r>
            <a:r>
              <a:rPr lang="en-US" dirty="0" err="1" smtClean="0"/>
              <a:t>paciente</a:t>
            </a:r>
            <a:r>
              <a:rPr lang="en-US" dirty="0" smtClean="0"/>
              <a:t>, </a:t>
            </a:r>
            <a:r>
              <a:rPr lang="en-US" dirty="0" err="1" smtClean="0"/>
              <a:t>fecha</a:t>
            </a:r>
            <a:r>
              <a:rPr lang="en-US" dirty="0" smtClean="0"/>
              <a:t>, etc.)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Un </a:t>
            </a:r>
            <a:r>
              <a:rPr lang="en-US" dirty="0" err="1"/>
              <a:t>Reporte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visitas</a:t>
            </a:r>
            <a:r>
              <a:rPr lang="en-US" dirty="0" smtClean="0"/>
              <a:t>: entre </a:t>
            </a:r>
            <a:r>
              <a:rPr lang="en-US" dirty="0" err="1" smtClean="0"/>
              <a:t>fechas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médico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paciente</a:t>
            </a:r>
            <a:r>
              <a:rPr lang="en-US" dirty="0" smtClean="0"/>
              <a:t>, etc. 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Desarrrollado</a:t>
            </a:r>
            <a:r>
              <a:rPr lang="en-US" dirty="0" smtClean="0"/>
              <a:t> </a:t>
            </a:r>
            <a:r>
              <a:rPr lang="en-US" dirty="0"/>
              <a:t>con la version actual de .NET </a:t>
            </a:r>
            <a:r>
              <a:rPr lang="en-US" dirty="0" smtClean="0"/>
              <a:t>Framework</a:t>
            </a:r>
            <a:r>
              <a:rPr lang="en-US" dirty="0" smtClean="0"/>
              <a:t> (</a:t>
            </a:r>
            <a:r>
              <a:rPr lang="en-US" dirty="0" err="1" smtClean="0"/>
              <a:t>Winform</a:t>
            </a:r>
            <a:r>
              <a:rPr lang="en-US" dirty="0" smtClean="0"/>
              <a:t>) 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9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Mínimos</a:t>
            </a:r>
            <a:r>
              <a:rPr lang="en-US" dirty="0" smtClean="0"/>
              <a:t> a </a:t>
            </a:r>
            <a:r>
              <a:rPr lang="en-US" dirty="0" err="1" smtClean="0"/>
              <a:t>Almacenar</a:t>
            </a:r>
            <a:r>
              <a:rPr lang="en-US" dirty="0" smtClean="0"/>
              <a:t>: </a:t>
            </a:r>
            <a:r>
              <a:rPr lang="es-ES" dirty="0" smtClean="0"/>
              <a:t>Tipos </a:t>
            </a:r>
            <a:r>
              <a:rPr lang="es-ES" dirty="0"/>
              <a:t>de </a:t>
            </a:r>
            <a:r>
              <a:rPr lang="es-ES" dirty="0" err="1"/>
              <a:t>Farmacos</a:t>
            </a:r>
            <a:r>
              <a:rPr lang="es-DO" dirty="0"/>
              <a:t/>
            </a:r>
            <a:br>
              <a:rPr lang="es-DO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37903"/>
            <a:ext cx="10018713" cy="3733801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Identificador</a:t>
            </a:r>
            <a:endParaRPr lang="es-E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Descripción</a:t>
            </a:r>
            <a:endParaRPr lang="es-E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Estado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5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Datos Mínimos a Almacenar: </a:t>
            </a:r>
            <a:r>
              <a:rPr lang="en-US" dirty="0" err="1"/>
              <a:t>Marcas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37903"/>
            <a:ext cx="10018713" cy="3733801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s-ES" dirty="0"/>
              <a:t>Identificador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Descripción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Estado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0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Datos Mínimos a Almacenar: </a:t>
            </a:r>
            <a:r>
              <a:rPr lang="en-US" dirty="0" err="1"/>
              <a:t>Ubicaciones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37903"/>
            <a:ext cx="10018713" cy="3733801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Identificador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Descripción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Estante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Tramo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Celda (casilla)</a:t>
            </a:r>
            <a:endParaRPr lang="es-E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Estado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Datos Mínimos a Almacenar: </a:t>
            </a:r>
            <a:r>
              <a:rPr lang="en-US" dirty="0" err="1"/>
              <a:t>Medicamentos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37903"/>
            <a:ext cx="10018713" cy="3733801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Identificador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Descripción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Fármaco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Marca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Ubicación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Dosis</a:t>
            </a:r>
            <a:r>
              <a:rPr lang="en-US" dirty="0" smtClean="0"/>
              <a:t> 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Estado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7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Datos Mínimos a Almacenar: </a:t>
            </a:r>
            <a:r>
              <a:rPr lang="en-US" dirty="0" err="1"/>
              <a:t>Pacientes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37903"/>
            <a:ext cx="10018713" cy="3733801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Identificador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Nombre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Cédula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No. Carnet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Paciente</a:t>
            </a:r>
            <a:r>
              <a:rPr lang="en-US" dirty="0" smtClean="0"/>
              <a:t> (</a:t>
            </a:r>
            <a:r>
              <a:rPr lang="en-US" dirty="0" err="1" smtClean="0"/>
              <a:t>Estudiante</a:t>
            </a:r>
            <a:r>
              <a:rPr lang="en-US" dirty="0" smtClean="0"/>
              <a:t>, </a:t>
            </a:r>
            <a:r>
              <a:rPr lang="en-US" dirty="0" err="1" smtClean="0"/>
              <a:t>Empleado</a:t>
            </a:r>
            <a:r>
              <a:rPr lang="en-US" dirty="0" smtClean="0"/>
              <a:t>, </a:t>
            </a:r>
            <a:r>
              <a:rPr lang="en-US" dirty="0" err="1" smtClean="0"/>
              <a:t>Profesor</a:t>
            </a:r>
            <a:r>
              <a:rPr lang="en-US" dirty="0" smtClean="0"/>
              <a:t>, </a:t>
            </a:r>
            <a:r>
              <a:rPr lang="en-US" dirty="0" err="1" smtClean="0"/>
              <a:t>Otros</a:t>
            </a:r>
            <a:r>
              <a:rPr lang="en-US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Estado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126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Datos Mínimos a Almacenar: </a:t>
            </a:r>
            <a:r>
              <a:rPr lang="en-US" dirty="0" err="1"/>
              <a:t>Médicos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37903"/>
            <a:ext cx="10018713" cy="3733801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Identificador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Nombre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Cédula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Tanda</a:t>
            </a:r>
            <a:r>
              <a:rPr lang="en-US" dirty="0" smtClean="0"/>
              <a:t> labor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Especialidad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Estado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72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Datos Mínimos a Almacenar: </a:t>
            </a:r>
            <a:r>
              <a:rPr lang="en-US" dirty="0" err="1" smtClean="0"/>
              <a:t>Registro</a:t>
            </a:r>
            <a:r>
              <a:rPr lang="en-US" dirty="0" smtClean="0"/>
              <a:t> de </a:t>
            </a:r>
            <a:r>
              <a:rPr lang="en-US" dirty="0" err="1" smtClean="0"/>
              <a:t>Visitas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37903"/>
            <a:ext cx="10018713" cy="3733801"/>
          </a:xfrm>
        </p:spPr>
        <p:txBody>
          <a:bodyPr>
            <a:normAutofit lnSpcReduction="10000"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Identificador Visita</a:t>
            </a:r>
            <a:endParaRPr lang="es-E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Médico que le atendió</a:t>
            </a:r>
            <a:endParaRPr lang="es-E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Paciente</a:t>
            </a:r>
            <a:endParaRPr lang="es-E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Fecha Visita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Hora Visita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Síntomas (dolencias)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Medicamento suministrado</a:t>
            </a:r>
            <a:endParaRPr lang="es-ES" dirty="0"/>
          </a:p>
          <a:p>
            <a:pPr marL="914400" lvl="1" indent="-457200">
              <a:buFont typeface="+mj-lt"/>
              <a:buAutoNum type="arabicPeriod"/>
            </a:pPr>
            <a:r>
              <a:rPr lang="es-ES" smtClean="0"/>
              <a:t>Recomendaciones </a:t>
            </a:r>
            <a:endParaRPr lang="es-E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Estado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588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86</TotalTime>
  <Words>145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Proyecto Final Asignatura</vt:lpstr>
      <vt:lpstr>Requerimiento General</vt:lpstr>
      <vt:lpstr>Datos Mínimos a Almacenar: Tipos de Farmacos </vt:lpstr>
      <vt:lpstr>Datos Mínimos a Almacenar: Marcas</vt:lpstr>
      <vt:lpstr>Datos Mínimos a Almacenar: Ubicaciones</vt:lpstr>
      <vt:lpstr>Datos Mínimos a Almacenar: Medicamentos</vt:lpstr>
      <vt:lpstr>Datos Mínimos a Almacenar: Pacientes</vt:lpstr>
      <vt:lpstr>Datos Mínimos a Almacenar: Médicos </vt:lpstr>
      <vt:lpstr>Datos Mínimos a Almacenar: Registro de Visitas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Asignatura</dc:title>
  <dc:creator>CALAB-D19</dc:creator>
  <cp:lastModifiedBy>VALDEZ REYES, JUAN PABLO</cp:lastModifiedBy>
  <cp:revision>79</cp:revision>
  <dcterms:created xsi:type="dcterms:W3CDTF">2014-02-01T01:35:55Z</dcterms:created>
  <dcterms:modified xsi:type="dcterms:W3CDTF">2015-01-14T23:12:56Z</dcterms:modified>
</cp:coreProperties>
</file>