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8" r:id="rId4"/>
    <p:sldId id="271" r:id="rId5"/>
    <p:sldId id="269" r:id="rId6"/>
    <p:sldId id="272" r:id="rId7"/>
    <p:sldId id="270" r:id="rId8"/>
    <p:sldId id="26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9EFB-B35C-4B58-A983-0FF81E5E579B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E7EC-BC01-4FC5-8EB2-DC4C1E6A55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75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Kwaliteit:</a:t>
            </a:r>
            <a:r>
              <a:rPr lang="nl-NL" baseline="0" dirty="0" smtClean="0"/>
              <a:t> Door het regelmatig testen kun je bugs/fouten sneller herkennen en oplossen, waardoor het spel fijner speelt.</a:t>
            </a:r>
          </a:p>
          <a:p>
            <a:r>
              <a:rPr lang="nl-NL" baseline="0" dirty="0" smtClean="0"/>
              <a:t>Zekerheid: d.m.v. een testomgeving kunnen wij het product in elk gewenste omgeving testen en kunnen wij aangeven met zekerheid dat het werkt op de geteste computers.</a:t>
            </a:r>
          </a:p>
          <a:p>
            <a:r>
              <a:rPr lang="nl-NL" baseline="0" dirty="0" smtClean="0"/>
              <a:t>Kwantiteit: Als je punt 1 &amp; 2 verwerkt hebt in je product, dan is de kans groter dat het publiek het product gaat kopen en zo stijgt de kwantiteit.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7EC-BC01-4FC5-8EB2-DC4C1E6A552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93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Controle:</a:t>
            </a:r>
            <a:r>
              <a:rPr lang="nl-NL" baseline="0" dirty="0" smtClean="0"/>
              <a:t> Met een virtuele machine heb je bijna volledige controle over deze machine, wat belangrijk is voor het testen.</a:t>
            </a:r>
          </a:p>
          <a:p>
            <a:r>
              <a:rPr lang="nl-NL" baseline="0" dirty="0" smtClean="0"/>
              <a:t>Portable: De virtuele machine kan omgezet worden in een bestand dat vervolgens het web over kan.</a:t>
            </a:r>
          </a:p>
          <a:p>
            <a:r>
              <a:rPr lang="nl-NL" baseline="0" dirty="0" smtClean="0"/>
              <a:t>Virtual Box </a:t>
            </a:r>
            <a:r>
              <a:rPr lang="nl-NL" baseline="0" dirty="0" err="1" smtClean="0"/>
              <a:t>vs</a:t>
            </a:r>
            <a:r>
              <a:rPr lang="nl-NL" baseline="0" dirty="0" smtClean="0"/>
              <a:t> Docker: Docker bestaat al een tijdje voor Linux en sinds kort zijn ze ook bezig met een </a:t>
            </a:r>
            <a:r>
              <a:rPr lang="nl-NL" baseline="0" dirty="0" err="1" smtClean="0"/>
              <a:t>beta</a:t>
            </a:r>
            <a:r>
              <a:rPr lang="nl-NL" baseline="0" dirty="0" smtClean="0"/>
              <a:t> voor Windows. Helaas werkt </a:t>
            </a:r>
            <a:r>
              <a:rPr lang="nl-NL" baseline="0" dirty="0" err="1" smtClean="0"/>
              <a:t>docker</a:t>
            </a:r>
            <a:r>
              <a:rPr lang="nl-NL" baseline="0" dirty="0" smtClean="0"/>
              <a:t> voor </a:t>
            </a:r>
            <a:r>
              <a:rPr lang="nl-NL" baseline="0" dirty="0" err="1" smtClean="0"/>
              <a:t>windows</a:t>
            </a:r>
            <a:r>
              <a:rPr lang="nl-NL" baseline="0" dirty="0" smtClean="0"/>
              <a:t> nog niet volledig om gebruikt te worden als testomgeving.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7EC-BC01-4FC5-8EB2-DC4C1E6A552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19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7EC-BC01-4FC5-8EB2-DC4C1E6A552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4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1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8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8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1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7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5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3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7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6D74-43F5-4D3C-86B3-B846FA96373A}" type="datetimeFigureOut">
              <a:rPr lang="nl-NL" smtClean="0"/>
              <a:t>2-6-2016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4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836718" y="1741732"/>
            <a:ext cx="6265718" cy="2317032"/>
          </a:xfrm>
          <a:prstGeom prst="wedgeEllipseCallout">
            <a:avLst>
              <a:gd name="adj1" fmla="val -33416"/>
              <a:gd name="adj2" fmla="val 939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304140" y="292339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8050" y="2207751"/>
            <a:ext cx="495039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door: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MBO Utrecht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836718" y="910251"/>
            <a:ext cx="5756564" cy="3148513"/>
          </a:xfrm>
          <a:prstGeom prst="wedgeEllipseCallout">
            <a:avLst>
              <a:gd name="adj1" fmla="val -35221"/>
              <a:gd name="adj2" fmla="val 797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914898" y="1422220"/>
            <a:ext cx="3394134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ben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Naam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Leeftijd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jaar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Opleiding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Game Development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7" y="1526773"/>
            <a:ext cx="1424856" cy="1941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2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31572" y="1248500"/>
            <a:ext cx="4852555" cy="1893342"/>
          </a:xfrm>
          <a:prstGeom prst="wedgeEllipseCallout">
            <a:avLst>
              <a:gd name="adj1" fmla="val -35435"/>
              <a:gd name="adj2" fmla="val 1483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8090" y="1291452"/>
            <a:ext cx="24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Waarom testen</a:t>
            </a:r>
            <a:endParaRPr lang="nl-N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77651" y="1775256"/>
            <a:ext cx="187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Zekerheid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Kwantiteit</a:t>
            </a:r>
          </a:p>
        </p:txBody>
      </p:sp>
    </p:spTree>
    <p:extLst>
      <p:ext uri="{BB962C8B-B14F-4D97-AF65-F5344CB8AC3E}">
        <p14:creationId xmlns:p14="http://schemas.microsoft.com/office/powerpoint/2010/main" val="419795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31572" y="1248500"/>
            <a:ext cx="4852555" cy="1893342"/>
          </a:xfrm>
          <a:prstGeom prst="wedgeEllipseCallout">
            <a:avLst>
              <a:gd name="adj1" fmla="val -35435"/>
              <a:gd name="adj2" fmla="val 1483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9090" y="1288796"/>
            <a:ext cx="24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Virtual Box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68089" y="1812016"/>
            <a:ext cx="2874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Virtual Box </a:t>
            </a:r>
            <a:r>
              <a:rPr lang="nl-NL" sz="2000" dirty="0" err="1" smtClean="0"/>
              <a:t>vs</a:t>
            </a:r>
            <a:r>
              <a:rPr lang="nl-NL" sz="2000" dirty="0" smtClean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109342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31572" y="1248499"/>
            <a:ext cx="4852555" cy="2076591"/>
          </a:xfrm>
          <a:prstGeom prst="wedgeEllipseCallout">
            <a:avLst>
              <a:gd name="adj1" fmla="val -41645"/>
              <a:gd name="adj2" fmla="val 1338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2499" y="1295191"/>
            <a:ext cx="24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Procedure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1395" y="1760454"/>
            <a:ext cx="353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testomgeving kan worden opgezet d.m.v. een Procedure. Deze procedure wordt getest d.m.v. de bijbehorende testformulieren.</a:t>
            </a:r>
          </a:p>
        </p:txBody>
      </p:sp>
    </p:spTree>
    <p:extLst>
      <p:ext uri="{BB962C8B-B14F-4D97-AF65-F5344CB8AC3E}">
        <p14:creationId xmlns:p14="http://schemas.microsoft.com/office/powerpoint/2010/main" val="21139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31572" y="1144588"/>
            <a:ext cx="4852555" cy="2783175"/>
          </a:xfrm>
          <a:prstGeom prst="wedgeEllipseCallout">
            <a:avLst>
              <a:gd name="adj1" fmla="val -41003"/>
              <a:gd name="adj2" fmla="val 9088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7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6862" y="1302405"/>
            <a:ext cx="277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Globale stappen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67647" y="1791893"/>
            <a:ext cx="3532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virtual </a:t>
            </a:r>
            <a:r>
              <a:rPr lang="en-US" dirty="0" smtClean="0"/>
              <a:t>machine</a:t>
            </a:r>
            <a:endParaRPr lang="nl-NL" dirty="0"/>
          </a:p>
          <a:p>
            <a:r>
              <a:rPr lang="en-US" dirty="0"/>
              <a:t>2. Setup machine </a:t>
            </a:r>
            <a:r>
              <a:rPr lang="en-US" dirty="0" smtClean="0"/>
              <a:t>settings</a:t>
            </a:r>
            <a:endParaRPr lang="nl-NL" dirty="0"/>
          </a:p>
          <a:p>
            <a:r>
              <a:rPr lang="en-US" dirty="0"/>
              <a:t>3. Setup machine </a:t>
            </a:r>
            <a:r>
              <a:rPr lang="en-US" dirty="0" smtClean="0"/>
              <a:t>drivers</a:t>
            </a:r>
            <a:endParaRPr lang="en-US" dirty="0"/>
          </a:p>
          <a:p>
            <a:r>
              <a:rPr lang="en-US" dirty="0" smtClean="0"/>
              <a:t>4</a:t>
            </a:r>
            <a:r>
              <a:rPr lang="en-US" dirty="0"/>
              <a:t>. Setup software</a:t>
            </a:r>
            <a:endParaRPr lang="nl-NL" dirty="0"/>
          </a:p>
          <a:p>
            <a:r>
              <a:rPr lang="en-US" dirty="0"/>
              <a:t>5. Download Game</a:t>
            </a:r>
            <a:endParaRPr lang="nl-NL" dirty="0"/>
          </a:p>
          <a:p>
            <a:r>
              <a:rPr lang="en-US" dirty="0"/>
              <a:t>6. Run Game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62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31572" y="1632961"/>
            <a:ext cx="4852555" cy="1484310"/>
          </a:xfrm>
          <a:prstGeom prst="wedgeEllipseCallout">
            <a:avLst>
              <a:gd name="adj1" fmla="val -39718"/>
              <a:gd name="adj2" fmla="val 1821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2499" y="1741998"/>
            <a:ext cx="24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Resultaten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1395" y="2207261"/>
            <a:ext cx="353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 van het testen van de Procedure.</a:t>
            </a:r>
          </a:p>
        </p:txBody>
      </p:sp>
    </p:spTree>
    <p:extLst>
      <p:ext uri="{BB962C8B-B14F-4D97-AF65-F5344CB8AC3E}">
        <p14:creationId xmlns:p14="http://schemas.microsoft.com/office/powerpoint/2010/main" val="257867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5519" y="32880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8515" y="1840584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746747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296</Words>
  <Application>Microsoft Office PowerPoint</Application>
  <PresentationFormat>Widescreen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t</dc:creator>
  <cp:lastModifiedBy>g t</cp:lastModifiedBy>
  <cp:revision>38</cp:revision>
  <dcterms:created xsi:type="dcterms:W3CDTF">2015-11-03T09:57:06Z</dcterms:created>
  <dcterms:modified xsi:type="dcterms:W3CDTF">2016-06-02T18:30:00Z</dcterms:modified>
</cp:coreProperties>
</file>