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9EFB-B35C-4B58-A983-0FF81E5E579B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E7EC-BC01-4FC5-8EB2-DC4C1E6A55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75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E7EC-BC01-4FC5-8EB2-DC4C1E6A552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7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44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1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8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8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1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7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5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3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7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6D74-43F5-4D3C-86B3-B846FA96373A}" type="datetimeFigureOut">
              <a:rPr lang="nl-NL" smtClean="0"/>
              <a:t>12-11-2015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4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C:\Users\g\Desktop\Java%20development\Project%20exports\oil's%20well\v0.0.6.j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836718" y="1741732"/>
            <a:ext cx="6265718" cy="2317032"/>
          </a:xfrm>
          <a:prstGeom prst="wedgeEllipseCallout">
            <a:avLst>
              <a:gd name="adj1" fmla="val -33416"/>
              <a:gd name="adj2" fmla="val 939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304140" y="292339"/>
            <a:ext cx="3060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Oil’s Well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8050" y="2207751"/>
            <a:ext cx="495039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Gemaakt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door: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AM4A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MBO Utrecht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3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02972" y="795951"/>
            <a:ext cx="6037118" cy="2497968"/>
          </a:xfrm>
          <a:prstGeom prst="wedgeEllipseCallout">
            <a:avLst>
              <a:gd name="adj1" fmla="val -39662"/>
              <a:gd name="adj2" fmla="val 1140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578921" y="1215738"/>
            <a:ext cx="4906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nog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gedaan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4575" y="1894032"/>
            <a:ext cx="39603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project is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uitbreidbaar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project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herbruikt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Toekomst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9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02972" y="795951"/>
            <a:ext cx="6037118" cy="2497968"/>
          </a:xfrm>
          <a:prstGeom prst="wedgeEllipseCallout">
            <a:avLst>
              <a:gd name="adj1" fmla="val -39662"/>
              <a:gd name="adj2" fmla="val 1140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27806" y="1028701"/>
            <a:ext cx="17796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1366" y="1354051"/>
            <a:ext cx="37992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nl-NL" sz="2000" dirty="0"/>
          </a:p>
          <a:p>
            <a:r>
              <a:rPr lang="nl-NL" sz="2000" dirty="0" err="1" smtClean="0"/>
              <a:t>Oil’s</a:t>
            </a:r>
            <a:r>
              <a:rPr lang="nl-NL" sz="2000" dirty="0" smtClean="0"/>
              <a:t> Well </a:t>
            </a:r>
            <a:r>
              <a:rPr lang="nl-NL" sz="2000" dirty="0"/>
              <a:t>is een spel dat de verkoop van de </a:t>
            </a:r>
            <a:r>
              <a:rPr lang="nl-NL" sz="2000" dirty="0" smtClean="0"/>
              <a:t>snoepjes zal </a:t>
            </a:r>
            <a:r>
              <a:rPr lang="nl-NL" sz="2000" dirty="0"/>
              <a:t>verhogen en eventueel ook andere producten in de toekomst.</a:t>
            </a: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5519" y="32880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08515" y="1840584"/>
            <a:ext cx="3060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Oil’s Well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688239" y="6449926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836718" y="910251"/>
            <a:ext cx="5756564" cy="3148513"/>
          </a:xfrm>
          <a:prstGeom prst="wedgeEllipseCallout">
            <a:avLst>
              <a:gd name="adj1" fmla="val -35221"/>
              <a:gd name="adj2" fmla="val 797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50" y="1606473"/>
            <a:ext cx="1655548" cy="1693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4914898" y="1422220"/>
            <a:ext cx="3394134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ben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Naam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Leeftijd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18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jaar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Opleiding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Game Development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2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690037" y="1028701"/>
            <a:ext cx="6836735" cy="3030063"/>
          </a:xfrm>
          <a:prstGeom prst="wedgeEllipseCallout">
            <a:avLst>
              <a:gd name="adj1" fmla="val -33105"/>
              <a:gd name="adj2" fmla="val 826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877651" y="1178320"/>
            <a:ext cx="6347058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project</a:t>
            </a: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 is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gemaakt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opdracht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van het MBO Utrecht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opdracht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om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namaak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van het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spel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“Oil’s Well”.</a:t>
            </a:r>
          </a:p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namaak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gesponsord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door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snoepjes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l-N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fabrikant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eze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zit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ook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verwerkt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613429" y="833720"/>
            <a:ext cx="6265718" cy="3555423"/>
          </a:xfrm>
          <a:prstGeom prst="wedgeEllipseCallout">
            <a:avLst>
              <a:gd name="adj1" fmla="val -33755"/>
              <a:gd name="adj2" fmla="val 690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3381023" y="1173312"/>
            <a:ext cx="4921925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Waar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het over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hebben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product</a:t>
            </a:r>
          </a:p>
          <a:p>
            <a:pPr marL="685800" indent="-685800">
              <a:buFontTx/>
              <a:buChar char="-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Kwaliteit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nog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gedaan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685800" indent="-685800">
              <a:buFontTx/>
              <a:buChar char="-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Conclusie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Afsluiting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6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Content Placeholder 12">
            <a:hlinkClick r:id="rId4" action="ppaction://program" highlightClick="1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28" y="1690688"/>
            <a:ext cx="6857143" cy="2057143"/>
          </a:xfrm>
        </p:spPr>
      </p:pic>
      <p:sp>
        <p:nvSpPr>
          <p:cNvPr id="7" name="Rectangle 6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85460" y="1016578"/>
            <a:ext cx="5411973" cy="2524065"/>
          </a:xfrm>
          <a:prstGeom prst="wedgeEllipseCallout">
            <a:avLst>
              <a:gd name="adj1" fmla="val -41078"/>
              <a:gd name="adj2" fmla="val 1065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4837951" y="1028701"/>
            <a:ext cx="1979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4022" y="1800452"/>
            <a:ext cx="38343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Hoe is het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gegaan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685800" indent="-685800">
              <a:buFontTx/>
              <a:buChar char="-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Wensen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van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klant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uitwerken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81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285460" y="1016578"/>
            <a:ext cx="5411973" cy="2524065"/>
          </a:xfrm>
          <a:prstGeom prst="wedgeEllipseCallout">
            <a:avLst>
              <a:gd name="adj1" fmla="val -41078"/>
              <a:gd name="adj2" fmla="val 1065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837951" y="1028701"/>
            <a:ext cx="1979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4022" y="1800452"/>
            <a:ext cx="36937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beter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685800" indent="-68580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Vragen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stellen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klant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Codestandaard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aanhouden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117273" y="1191160"/>
            <a:ext cx="5340926" cy="2848840"/>
          </a:xfrm>
          <a:prstGeom prst="wedgeEllipseCallout">
            <a:avLst>
              <a:gd name="adj1" fmla="val -39522"/>
              <a:gd name="adj2" fmla="val 876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4647438" y="1403708"/>
            <a:ext cx="1979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910" y="2000027"/>
            <a:ext cx="2130711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Globale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planning:</a:t>
            </a:r>
          </a:p>
          <a:p>
            <a:pPr marL="685800" indent="-685800">
              <a:buFontTx/>
              <a:buChar char="-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Schermen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Speel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scherm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Highscores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0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410691" y="1028701"/>
            <a:ext cx="7949046" cy="3065316"/>
          </a:xfrm>
          <a:prstGeom prst="wedgeEllipseCallout">
            <a:avLst>
              <a:gd name="adj1" fmla="val -33713"/>
              <a:gd name="adj2" fmla="val 803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284335" y="1255036"/>
            <a:ext cx="1623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Kwaliteit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4148" y="1839811"/>
            <a:ext cx="732873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Documenten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standaard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TM Programming Language 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 20, 1999</a:t>
            </a:r>
            <a:endParaRPr 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Versiebeheer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Klant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tevredenheid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Acceptatie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testen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Beoordeling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6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232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t</dc:creator>
  <cp:lastModifiedBy>g t</cp:lastModifiedBy>
  <cp:revision>27</cp:revision>
  <dcterms:created xsi:type="dcterms:W3CDTF">2015-11-03T09:57:06Z</dcterms:created>
  <dcterms:modified xsi:type="dcterms:W3CDTF">2015-11-12T18:48:44Z</dcterms:modified>
</cp:coreProperties>
</file>