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89EFB-B35C-4B58-A983-0FF81E5E579B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E7EC-BC01-4FC5-8EB2-DC4C1E6A55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75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E7EC-BC01-4FC5-8EB2-DC4C1E6A552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7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44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1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89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81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1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76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5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3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7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6D74-43F5-4D3C-86B3-B846FA96373A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4AD7-10EA-459D-AE14-8FCA58F092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44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836718" y="1741732"/>
            <a:ext cx="6265718" cy="2317032"/>
          </a:xfrm>
          <a:prstGeom prst="wedgeEllipseCallout">
            <a:avLst>
              <a:gd name="adj1" fmla="val -33416"/>
              <a:gd name="adj2" fmla="val 9391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304140" y="292339"/>
            <a:ext cx="30607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Oil’s Well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8050" y="2207751"/>
            <a:ext cx="495039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Gemaakt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door: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AM4A</a:t>
            </a: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Voor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MBO Utrecht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13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002972" y="795951"/>
            <a:ext cx="6037118" cy="2497968"/>
          </a:xfrm>
          <a:prstGeom prst="wedgeEllipseCallout">
            <a:avLst>
              <a:gd name="adj1" fmla="val -39662"/>
              <a:gd name="adj2" fmla="val 1140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027806" y="1028701"/>
            <a:ext cx="17796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1366" y="1354051"/>
            <a:ext cx="37992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nl-NL" sz="2000" dirty="0"/>
          </a:p>
          <a:p>
            <a:r>
              <a:rPr lang="nl-NL" sz="2000" dirty="0" err="1" smtClean="0"/>
              <a:t>Oil’s</a:t>
            </a:r>
            <a:r>
              <a:rPr lang="nl-NL" sz="2000" dirty="0" smtClean="0"/>
              <a:t> Well </a:t>
            </a:r>
            <a:r>
              <a:rPr lang="nl-NL" sz="2000" dirty="0"/>
              <a:t>is een spel dat de verkoop van de </a:t>
            </a:r>
            <a:r>
              <a:rPr lang="nl-NL" sz="2000" dirty="0" smtClean="0"/>
              <a:t>snoepjes zal </a:t>
            </a:r>
            <a:r>
              <a:rPr lang="nl-NL" sz="2000" dirty="0"/>
              <a:t>verhogen en eventueel ook andere producten in de toekomst.</a:t>
            </a: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5519" y="32880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08515" y="1840584"/>
            <a:ext cx="30607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Oil’s Well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11688239" y="6449926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90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836718" y="910251"/>
            <a:ext cx="5756564" cy="3148513"/>
          </a:xfrm>
          <a:prstGeom prst="wedgeEllipseCallout">
            <a:avLst>
              <a:gd name="adj1" fmla="val -35221"/>
              <a:gd name="adj2" fmla="val 797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50" y="1606473"/>
            <a:ext cx="1655548" cy="1693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4914898" y="1422220"/>
            <a:ext cx="3394134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ben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ik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Naam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Leeftijd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18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jaar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Opleiding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Game Development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2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690037" y="1028701"/>
            <a:ext cx="6836735" cy="3030063"/>
          </a:xfrm>
          <a:prstGeom prst="wedgeEllipseCallout">
            <a:avLst>
              <a:gd name="adj1" fmla="val -33105"/>
              <a:gd name="adj2" fmla="val 8268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877651" y="1178320"/>
            <a:ext cx="6347058" cy="23391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project</a:t>
            </a: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 is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gemaakt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opdracht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van het MBO Utrecht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opdracht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om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namaak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van het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spel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“Oil’s Well”.</a:t>
            </a:r>
          </a:p>
          <a:p>
            <a:pPr algn="ct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namaak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gesponsord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door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snoepjes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nl-N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fabrikant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eze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zit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ook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verwerkt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4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613429" y="833720"/>
            <a:ext cx="6265718" cy="3555423"/>
          </a:xfrm>
          <a:prstGeom prst="wedgeEllipseCallout">
            <a:avLst>
              <a:gd name="adj1" fmla="val -33755"/>
              <a:gd name="adj2" fmla="val 690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3381023" y="1391523"/>
            <a:ext cx="4921925" cy="2369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Waar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ik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het over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hebben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Kwaliteit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nog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gedaan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worden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685800" indent="-685800">
              <a:buFontTx/>
              <a:buChar char="-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Conclusie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Afsluiting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46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285460" y="1016578"/>
            <a:ext cx="5411973" cy="2524065"/>
          </a:xfrm>
          <a:prstGeom prst="wedgeEllipseCallout">
            <a:avLst>
              <a:gd name="adj1" fmla="val -41078"/>
              <a:gd name="adj2" fmla="val 1065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4837951" y="1028701"/>
            <a:ext cx="19792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4022" y="1800452"/>
            <a:ext cx="38343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Hoe is het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gegaan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685800" indent="-685800">
              <a:buFontTx/>
              <a:buChar char="-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</a:t>
            </a:r>
          </a:p>
          <a:p>
            <a:pPr marL="685800" indent="-68580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Schrijven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van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documenten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Wensen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van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klant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uitwerken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81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285460" y="1016578"/>
            <a:ext cx="5411973" cy="2524065"/>
          </a:xfrm>
          <a:prstGeom prst="wedgeEllipseCallout">
            <a:avLst>
              <a:gd name="adj1" fmla="val -41078"/>
              <a:gd name="adj2" fmla="val 1065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4837951" y="1028701"/>
            <a:ext cx="19792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4022" y="1800452"/>
            <a:ext cx="390106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beter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685800" indent="-68580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Vragen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stellen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klant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Opletten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welke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gemaakt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moeten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worden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3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410692" y="1016578"/>
            <a:ext cx="7678882" cy="3378777"/>
          </a:xfrm>
          <a:prstGeom prst="wedgeEllipseCallout">
            <a:avLst>
              <a:gd name="adj1" fmla="val -34853"/>
              <a:gd name="adj2" fmla="val 7303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260502" y="1007920"/>
            <a:ext cx="19792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7692" y="1572782"/>
            <a:ext cx="6584431" cy="23391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Globale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planning:</a:t>
            </a:r>
          </a:p>
          <a:p>
            <a:pPr marL="685800" indent="-685800">
              <a:buFontTx/>
              <a:buChar char="-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10/11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eisen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wensenlijst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vormgevingsdocument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17/18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PvA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24/25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FO, TO,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Testplan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/ 2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oktober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FO, TO,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Testplan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8/9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oktober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TO,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Beveiligingsplan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Tx/>
              <a:buChar char="-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15/16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oktober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Acceptatietest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marL="685800" indent="-685800">
              <a:buFontTx/>
              <a:buChar char="-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29/30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oktober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Acceptatietest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0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782291" y="1309258"/>
            <a:ext cx="4759036" cy="2421078"/>
          </a:xfrm>
          <a:prstGeom prst="wedgeEllipseCallout">
            <a:avLst>
              <a:gd name="adj1" fmla="val -51883"/>
              <a:gd name="adj2" fmla="val 10577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220262" y="1309257"/>
            <a:ext cx="16233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Kwaliteit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4575" y="1894032"/>
            <a:ext cx="404194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Documenten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standaard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Roel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Gritt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Versiebeheer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documenten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Klant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tevredenheid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Acceptatie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testen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Beoordeling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6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5610" y="5231159"/>
            <a:ext cx="1946702" cy="1522930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76645" y="114301"/>
            <a:ext cx="1932709" cy="914400"/>
          </a:xfrm>
          <a:prstGeom prst="cloud">
            <a:avLst/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76971" y="263920"/>
            <a:ext cx="1794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Gerben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Tesselaar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AM4A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002972" y="795951"/>
            <a:ext cx="6037118" cy="2497968"/>
          </a:xfrm>
          <a:prstGeom prst="wedgeEllipseCallout">
            <a:avLst>
              <a:gd name="adj1" fmla="val -39662"/>
              <a:gd name="adj2" fmla="val 1140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578921" y="1163783"/>
            <a:ext cx="49060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nog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gedaan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worden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4575" y="1894032"/>
            <a:ext cx="396038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project is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uitbreidbaar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 project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herbruikt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worden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Toekomst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0164" y="6483924"/>
            <a:ext cx="394854" cy="3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1746748" y="644992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9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270</Words>
  <Application>Microsoft Office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t</dc:creator>
  <cp:lastModifiedBy>g t</cp:lastModifiedBy>
  <cp:revision>22</cp:revision>
  <dcterms:created xsi:type="dcterms:W3CDTF">2015-11-03T09:57:06Z</dcterms:created>
  <dcterms:modified xsi:type="dcterms:W3CDTF">2015-11-06T07:49:02Z</dcterms:modified>
</cp:coreProperties>
</file>