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213DC-CCF5-EF6B-843A-BD712550F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3FFA0E-70A7-EDDD-8853-D58F0F669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1CCEA-6191-E60D-232E-6FCF8558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362E-EC64-48C2-AB03-15A977FF3F53}" type="datetimeFigureOut">
              <a:rPr lang="de-AT" smtClean="0"/>
              <a:t>30.05.2023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F7AB85-5F05-3DDB-9D89-27ED94F6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9AC58-7B4B-EF45-EB82-522892FB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98BF-D22F-4E6C-BC6F-3509297A00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198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25580-780E-A985-8CF9-BC0F5DFC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638D6F-2251-98B9-373B-77BBF4F23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144BE7-CC27-2B5B-FFCC-51558A15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362E-EC64-48C2-AB03-15A977FF3F53}" type="datetimeFigureOut">
              <a:rPr lang="de-AT" smtClean="0"/>
              <a:t>30.05.2023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51B820-F85B-04B5-5F62-9EBFF3B4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7EA4D-4DDA-76D4-004A-EA739ED6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98BF-D22F-4E6C-BC6F-3509297A00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442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9EA728-8A0B-FF96-45C2-C47AA6D1A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8468FA-858B-2207-E7A8-F794B95F4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262833-1A92-AA99-B176-E0B9A6AD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362E-EC64-48C2-AB03-15A977FF3F53}" type="datetimeFigureOut">
              <a:rPr lang="de-AT" smtClean="0"/>
              <a:t>30.05.2023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B9567-6D68-C3EE-7AE0-2910171D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B2CF83-D78E-4BC4-DF3B-7EBF4163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98BF-D22F-4E6C-BC6F-3509297A00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59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C62DC-12E6-6A32-8D22-E0514019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C9689E-B189-5BB5-2265-5FFFD1B4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914921-A30C-1791-0E20-BBB18D6B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362E-EC64-48C2-AB03-15A977FF3F53}" type="datetimeFigureOut">
              <a:rPr lang="de-AT" smtClean="0"/>
              <a:t>30.05.2023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82A1CC-A48B-EF0A-7A41-4762C925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594EC5-CCA9-946E-D6A8-FE6EA6C3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98BF-D22F-4E6C-BC6F-3509297A00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897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D3276-CB1D-1C06-1A4B-AA2DB8CD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2062B0-E725-C4A2-6758-D13CCAD29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C8BEF1-A239-4D01-4D25-634EB76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362E-EC64-48C2-AB03-15A977FF3F53}" type="datetimeFigureOut">
              <a:rPr lang="de-AT" smtClean="0"/>
              <a:t>30.05.2023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AB1050-F036-F3A4-112B-7B69433B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DE1978-438A-0512-9A4A-D3347B9D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98BF-D22F-4E6C-BC6F-3509297A00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216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A83BF-D8E0-FEB0-9756-869BD2E5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B07D8A-D124-AD4E-737B-F55C89F2E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EEDF1-9B84-0A1B-5F4C-37C4AA085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4DA382-8752-D684-9B12-51C59C6E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362E-EC64-48C2-AB03-15A977FF3F53}" type="datetimeFigureOut">
              <a:rPr lang="de-AT" smtClean="0"/>
              <a:t>30.05.2023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A29339-C36C-A718-BD9A-10A9F6D6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DA50C2-CBEC-E416-3DF8-F7E38AE2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98BF-D22F-4E6C-BC6F-3509297A00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561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F2A1-7065-5979-E254-8671C95E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F6067A-D411-7E6C-F91C-E994B6F73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52A68D-7DD1-EDA3-00AC-FD505BE03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7A202B-85B0-2F4A-4A9C-8205785DD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409598-5586-495D-2440-9C55E8A8C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55DB40-75BC-EC52-542C-C8AB80E1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362E-EC64-48C2-AB03-15A977FF3F53}" type="datetimeFigureOut">
              <a:rPr lang="de-AT" smtClean="0"/>
              <a:t>30.05.2023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AF2432-72DC-692A-2F4B-59E07EA3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7C36863-5FC5-0391-0E59-73EAF2BF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98BF-D22F-4E6C-BC6F-3509297A00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71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9E179-0980-B139-5E67-C5EDED27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70C4EF-3B79-F837-81F6-0294CF91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362E-EC64-48C2-AB03-15A977FF3F53}" type="datetimeFigureOut">
              <a:rPr lang="de-AT" smtClean="0"/>
              <a:t>30.05.2023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CEA84C-7CC8-97D5-CE87-044AF472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7E53A0-644A-B1D2-8097-BB4511A2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98BF-D22F-4E6C-BC6F-3509297A00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548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7FD4B8-33F9-DC96-4D60-3C84F4CE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362E-EC64-48C2-AB03-15A977FF3F53}" type="datetimeFigureOut">
              <a:rPr lang="de-AT" smtClean="0"/>
              <a:t>30.05.2023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516B6A-36EC-E62F-C0F0-128285E5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573E8A-EFEF-232E-9203-A82259C7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98BF-D22F-4E6C-BC6F-3509297A00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172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B441C-0D61-BD8E-4EB0-FF5B0E78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C1DA00-1787-01AA-4E55-32F7FD646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D495C2-4A23-CA0C-3021-5556E4D8B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2FD564-7344-987A-7896-134DC1CB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362E-EC64-48C2-AB03-15A977FF3F53}" type="datetimeFigureOut">
              <a:rPr lang="de-AT" smtClean="0"/>
              <a:t>30.05.2023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26E1AD-0C2E-E413-8DC4-26527EEA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93DDAD-67A2-5C95-96DD-C7C09B8E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98BF-D22F-4E6C-BC6F-3509297A00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68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8485B-662A-4ED3-3FCD-BC35B7A1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37F597-CDD1-C149-E8EE-2A9CD7F00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2A10FE-BF81-446E-1D58-D42D8647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C09F01-7853-E02E-4DFE-1B74AE07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362E-EC64-48C2-AB03-15A977FF3F53}" type="datetimeFigureOut">
              <a:rPr lang="de-AT" smtClean="0"/>
              <a:t>30.05.2023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57E21E-4BF6-86AB-8764-D5D98E16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216D1B-FD29-0C74-4412-75C14680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98BF-D22F-4E6C-BC6F-3509297A00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522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5D2EAE-EAA9-3AD4-3CAE-B3468856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B98F52-8265-9156-90F0-235ECAC55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E37C20-A669-1DD2-5F6D-6E4DA3CAF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362E-EC64-48C2-AB03-15A977FF3F53}" type="datetimeFigureOut">
              <a:rPr lang="de-AT" smtClean="0"/>
              <a:t>30.05.2023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169105-6FAF-0746-177A-DDAE0690F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AE4C3F-1568-CBA6-01D4-2496F1680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98BF-D22F-4E6C-BC6F-3509297A00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972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25318-42D1-7A6E-9ED8-4E2AA1CEF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6ADA6E-A30F-4017-1E9F-34A50DD8D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349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Elias Huhsovitz</dc:creator>
  <cp:lastModifiedBy>Elias Huhsovitz</cp:lastModifiedBy>
  <cp:revision>1</cp:revision>
  <dcterms:created xsi:type="dcterms:W3CDTF">2023-05-30T10:15:48Z</dcterms:created>
  <dcterms:modified xsi:type="dcterms:W3CDTF">2023-05-30T10:16:20Z</dcterms:modified>
</cp:coreProperties>
</file>