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D24E-F40D-4728-8CB9-B108CDB03FDD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5F94-AA49-4CF9-B663-356D82D5E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71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D24E-F40D-4728-8CB9-B108CDB03FDD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5F94-AA49-4CF9-B663-356D82D5E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56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D24E-F40D-4728-8CB9-B108CDB03FDD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5F94-AA49-4CF9-B663-356D82D5E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99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D24E-F40D-4728-8CB9-B108CDB03FDD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5F94-AA49-4CF9-B663-356D82D5E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19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D24E-F40D-4728-8CB9-B108CDB03FDD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5F94-AA49-4CF9-B663-356D82D5E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22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D24E-F40D-4728-8CB9-B108CDB03FDD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5F94-AA49-4CF9-B663-356D82D5E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27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D24E-F40D-4728-8CB9-B108CDB03FDD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5F94-AA49-4CF9-B663-356D82D5E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38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D24E-F40D-4728-8CB9-B108CDB03FDD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5F94-AA49-4CF9-B663-356D82D5E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32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D24E-F40D-4728-8CB9-B108CDB03FDD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5F94-AA49-4CF9-B663-356D82D5E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60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D24E-F40D-4728-8CB9-B108CDB03FDD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5F94-AA49-4CF9-B663-356D82D5E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63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D24E-F40D-4728-8CB9-B108CDB03FDD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5F94-AA49-4CF9-B663-356D82D5E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76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D24E-F40D-4728-8CB9-B108CDB03FDD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5F94-AA49-4CF9-B663-356D82D5E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79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reactivex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eactive-Extensions/RxCpp" TargetMode="External"/><Relationship Id="rId13" Type="http://schemas.openxmlformats.org/officeDocument/2006/relationships/hyperlink" Target="https://github.com/ReactiveX/RxJRuby" TargetMode="External"/><Relationship Id="rId3" Type="http://schemas.openxmlformats.org/officeDocument/2006/relationships/hyperlink" Target="https://github.com/Reactive-Extensions/RxJS" TargetMode="External"/><Relationship Id="rId7" Type="http://schemas.openxmlformats.org/officeDocument/2006/relationships/hyperlink" Target="https://github.com/ReactiveX/RxClojure" TargetMode="External"/><Relationship Id="rId12" Type="http://schemas.openxmlformats.org/officeDocument/2006/relationships/hyperlink" Target="https://github.com/ReactiveX/RxGroovy" TargetMode="External"/><Relationship Id="rId17" Type="http://schemas.openxmlformats.org/officeDocument/2006/relationships/hyperlink" Target="https://github.com/alfert/reaxive" TargetMode="External"/><Relationship Id="rId2" Type="http://schemas.openxmlformats.org/officeDocument/2006/relationships/hyperlink" Target="https://github.com/ReactiveX/RxJava" TargetMode="External"/><Relationship Id="rId16" Type="http://schemas.openxmlformats.org/officeDocument/2006/relationships/hyperlink" Target="https://github.com/ReactiveX/Rx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eactiveX/RxScala" TargetMode="External"/><Relationship Id="rId11" Type="http://schemas.openxmlformats.org/officeDocument/2006/relationships/hyperlink" Target="https://github.com/ReactiveX/RxPY" TargetMode="External"/><Relationship Id="rId5" Type="http://schemas.openxmlformats.org/officeDocument/2006/relationships/hyperlink" Target="https://github.com/neuecc/UniRx" TargetMode="External"/><Relationship Id="rId15" Type="http://schemas.openxmlformats.org/officeDocument/2006/relationships/hyperlink" Target="https://github.com/kzaher/RxSwift" TargetMode="External"/><Relationship Id="rId10" Type="http://schemas.openxmlformats.org/officeDocument/2006/relationships/hyperlink" Target="https://github.com/Reactive-Extensions/Rx.rb" TargetMode="External"/><Relationship Id="rId4" Type="http://schemas.openxmlformats.org/officeDocument/2006/relationships/hyperlink" Target="https://github.com/Reactive-Extensions/Rx.NET" TargetMode="External"/><Relationship Id="rId9" Type="http://schemas.openxmlformats.org/officeDocument/2006/relationships/hyperlink" Target="https://github.com/bjornbytes/RxLua" TargetMode="External"/><Relationship Id="rId14" Type="http://schemas.openxmlformats.org/officeDocument/2006/relationships/hyperlink" Target="https://github.com/ReactiveX/RxKotli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ctiveX/RxAndroid" TargetMode="External"/><Relationship Id="rId7" Type="http://schemas.openxmlformats.org/officeDocument/2006/relationships/hyperlink" Target="https://github.com/vuejs/vue-rx" TargetMode="External"/><Relationship Id="rId2" Type="http://schemas.openxmlformats.org/officeDocument/2006/relationships/hyperlink" Target="https://github.com/ReactiveX/RxNet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eactive-Extensions/rx.angular.js" TargetMode="External"/><Relationship Id="rId5" Type="http://schemas.openxmlformats.org/officeDocument/2006/relationships/hyperlink" Target="https://github.com/fdecampredon/rx-react" TargetMode="External"/><Relationship Id="rId4" Type="http://schemas.openxmlformats.org/officeDocument/2006/relationships/hyperlink" Target="https://github.com/kzaher/RxSwif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ReactiveX</a:t>
            </a:r>
            <a:r>
              <a:rPr lang="en-US" altLang="zh-CN" dirty="0"/>
              <a:t> 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Rx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3089" y="4091298"/>
            <a:ext cx="100472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0" i="0" dirty="0" err="1">
                <a:solidFill>
                  <a:srgbClr val="333333"/>
                </a:solidFill>
                <a:effectLst/>
                <a:latin typeface="Source Sans Pro"/>
              </a:rPr>
              <a:t>ReactiveX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/>
              </a:rPr>
              <a:t> is a combination of the best ideas from</a:t>
            </a:r>
            <a:br>
              <a:rPr lang="en-US" altLang="zh-CN" b="0" i="0" dirty="0">
                <a:solidFill>
                  <a:srgbClr val="333333"/>
                </a:solidFill>
                <a:effectLst/>
                <a:latin typeface="Source Sans Pro"/>
              </a:rPr>
            </a:b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/>
              </a:rPr>
              <a:t>the </a:t>
            </a:r>
            <a:r>
              <a:rPr lang="en-US" altLang="zh-CN" b="0" i="0" dirty="0">
                <a:solidFill>
                  <a:srgbClr val="EC0C8E"/>
                </a:solidFill>
                <a:effectLst/>
                <a:latin typeface="Source Sans Pro"/>
              </a:rPr>
              <a:t>Observer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/>
              </a:rPr>
              <a:t> pattern, the </a:t>
            </a:r>
            <a:r>
              <a:rPr lang="en-US" altLang="zh-CN" b="0" i="0" dirty="0">
                <a:solidFill>
                  <a:srgbClr val="B7178C"/>
                </a:solidFill>
                <a:effectLst/>
                <a:latin typeface="Source Sans Pro"/>
              </a:rPr>
              <a:t>Iterator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/>
              </a:rPr>
              <a:t> pattern, and </a:t>
            </a:r>
            <a:r>
              <a:rPr lang="en-US" altLang="zh-CN" b="0" i="0" dirty="0">
                <a:solidFill>
                  <a:srgbClr val="592D89"/>
                </a:solidFill>
                <a:effectLst/>
                <a:latin typeface="Source Sans Pro"/>
              </a:rPr>
              <a:t>functional programming</a:t>
            </a:r>
            <a:endParaRPr lang="en-US" altLang="zh-CN" b="0" i="0" dirty="0">
              <a:solidFill>
                <a:srgbClr val="333333"/>
              </a:solidFill>
              <a:effectLst/>
              <a:latin typeface="Source Sans Pro"/>
            </a:endParaRPr>
          </a:p>
          <a:p>
            <a:br>
              <a:rPr lang="en-US" altLang="zh-CN" b="0" i="0" dirty="0">
                <a:solidFill>
                  <a:srgbClr val="333333"/>
                </a:solidFill>
                <a:effectLst/>
                <a:latin typeface="Source Sans Pro"/>
              </a:rPr>
            </a:br>
            <a:endParaRPr lang="zh-CN" altLang="en-US" dirty="0"/>
          </a:p>
        </p:txBody>
      </p:sp>
      <p:pic>
        <p:nvPicPr>
          <p:cNvPr id="2050" name="Picture 2" descr="“rx logo transparent”的图片搜索结果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826" y="634766"/>
            <a:ext cx="1700868" cy="170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Better codebases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753298" y="1825625"/>
            <a:ext cx="9600501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Functional</a:t>
            </a:r>
          </a:p>
          <a:p>
            <a:pPr marL="0" indent="0">
              <a:buNone/>
            </a:pPr>
            <a:r>
              <a:rPr lang="en-US" altLang="zh-CN" sz="2600" dirty="0"/>
              <a:t>Avoid intricate </a:t>
            </a:r>
            <a:r>
              <a:rPr lang="en-US" altLang="zh-CN" sz="2600" dirty="0" err="1"/>
              <a:t>stateful</a:t>
            </a:r>
            <a:r>
              <a:rPr lang="en-US" altLang="zh-CN" sz="2600" dirty="0"/>
              <a:t> programs, using clean input/output functions over observable streams.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Less is more</a:t>
            </a:r>
          </a:p>
          <a:p>
            <a:pPr marL="0" indent="0">
              <a:buNone/>
            </a:pPr>
            <a:r>
              <a:rPr lang="en-US" altLang="zh-CN" sz="2600" dirty="0" err="1"/>
              <a:t>ReactiveX's</a:t>
            </a:r>
            <a:r>
              <a:rPr lang="en-US" altLang="zh-CN" sz="2600" dirty="0"/>
              <a:t> operators often reduce what was once an elaborate challenge into a few lines of code.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 err="1"/>
              <a:t>Async</a:t>
            </a:r>
            <a:r>
              <a:rPr lang="en-US" altLang="zh-CN" b="1" dirty="0"/>
              <a:t> error handling</a:t>
            </a:r>
          </a:p>
          <a:p>
            <a:pPr marL="0" indent="0">
              <a:buNone/>
            </a:pPr>
            <a:r>
              <a:rPr lang="en-US" altLang="zh-CN" sz="2600" dirty="0"/>
              <a:t>Traditional try/catch is powerless for errors in asynchronous computations, but </a:t>
            </a:r>
            <a:r>
              <a:rPr lang="en-US" altLang="zh-CN" sz="2600" dirty="0" err="1"/>
              <a:t>ReactiveX</a:t>
            </a:r>
            <a:r>
              <a:rPr lang="en-US" altLang="zh-CN" sz="2600" dirty="0"/>
              <a:t> is equipped with proper mechanisms for handling errors.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Concurrency made easy</a:t>
            </a:r>
          </a:p>
          <a:p>
            <a:pPr marL="0" indent="0">
              <a:buNone/>
            </a:pPr>
            <a:r>
              <a:rPr lang="en-US" altLang="zh-CN" sz="2600" dirty="0"/>
              <a:t>Observables and Schedulers in </a:t>
            </a:r>
            <a:r>
              <a:rPr lang="en-US" altLang="zh-CN" sz="2600" dirty="0" err="1"/>
              <a:t>ReactiveX</a:t>
            </a:r>
            <a:r>
              <a:rPr lang="en-US" altLang="zh-CN" sz="2600" dirty="0"/>
              <a:t> allow the programmer to abstract away low-level threading, synchronization, and concurrency issues.</a:t>
            </a:r>
            <a:br>
              <a:rPr lang="en-US" altLang="zh-CN" sz="2600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47" y="1825625"/>
            <a:ext cx="712429" cy="6126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98" y="2763082"/>
            <a:ext cx="771978" cy="70071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091" y="3740267"/>
            <a:ext cx="696985" cy="7152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577" y="4845440"/>
            <a:ext cx="670499" cy="53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5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Languages implement Rx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27628"/>
            <a:ext cx="47824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Java: </a:t>
            </a:r>
            <a:r>
              <a:rPr lang="en-US" altLang="zh-CN" sz="2400" dirty="0" err="1">
                <a:hlinkClick r:id="rId2"/>
              </a:rPr>
              <a:t>RxJava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JavaScript: </a:t>
            </a:r>
            <a:r>
              <a:rPr lang="en-US" altLang="zh-CN" sz="2400" dirty="0" err="1">
                <a:hlinkClick r:id="rId3"/>
              </a:rPr>
              <a:t>RxJS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C#: </a:t>
            </a:r>
            <a:r>
              <a:rPr lang="en-US" altLang="zh-CN" sz="2400" dirty="0">
                <a:hlinkClick r:id="rId4"/>
              </a:rPr>
              <a:t>Rx.NET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C#(Unity): </a:t>
            </a:r>
            <a:r>
              <a:rPr lang="en-US" altLang="zh-CN" sz="2400" dirty="0" err="1">
                <a:hlinkClick r:id="rId5"/>
              </a:rPr>
              <a:t>UniRx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Scala: </a:t>
            </a:r>
            <a:r>
              <a:rPr lang="en-US" altLang="zh-CN" sz="2400" dirty="0" err="1">
                <a:hlinkClick r:id="rId6"/>
              </a:rPr>
              <a:t>RxScala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Clojure: </a:t>
            </a:r>
            <a:r>
              <a:rPr lang="en-US" altLang="zh-CN" sz="2400" dirty="0" err="1">
                <a:hlinkClick r:id="rId7"/>
              </a:rPr>
              <a:t>RxClojure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C++: </a:t>
            </a:r>
            <a:r>
              <a:rPr lang="en-US" altLang="zh-CN" sz="2400" dirty="0" err="1">
                <a:hlinkClick r:id="rId8"/>
              </a:rPr>
              <a:t>RxCpp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Lua: </a:t>
            </a:r>
            <a:r>
              <a:rPr lang="en-US" altLang="zh-CN" sz="2400" dirty="0" err="1">
                <a:hlinkClick r:id="rId9"/>
              </a:rPr>
              <a:t>RxLua</a:t>
            </a:r>
            <a:endParaRPr lang="en-US" altLang="zh-CN" sz="24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831048" y="2127628"/>
            <a:ext cx="49907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Ruby: </a:t>
            </a:r>
            <a:r>
              <a:rPr lang="en-US" altLang="zh-CN" sz="2400" dirty="0" err="1">
                <a:hlinkClick r:id="rId10"/>
              </a:rPr>
              <a:t>Rx.rb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Python: </a:t>
            </a:r>
            <a:r>
              <a:rPr lang="en-US" altLang="zh-CN" sz="2400" dirty="0" err="1">
                <a:hlinkClick r:id="rId11"/>
              </a:rPr>
              <a:t>RxPY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Groovy: </a:t>
            </a:r>
            <a:r>
              <a:rPr lang="en-US" altLang="zh-CN" sz="2400" dirty="0" err="1">
                <a:hlinkClick r:id="rId12"/>
              </a:rPr>
              <a:t>RxGroovy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JRuby</a:t>
            </a:r>
            <a:r>
              <a:rPr lang="en-US" altLang="zh-CN" sz="2400" dirty="0"/>
              <a:t>: </a:t>
            </a:r>
            <a:r>
              <a:rPr lang="en-US" altLang="zh-CN" sz="2400" dirty="0" err="1">
                <a:hlinkClick r:id="rId13"/>
              </a:rPr>
              <a:t>RxJRuby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Kotlin</a:t>
            </a:r>
            <a:r>
              <a:rPr lang="en-US" altLang="zh-CN" sz="2400" dirty="0"/>
              <a:t>: </a:t>
            </a:r>
            <a:r>
              <a:rPr lang="en-US" altLang="zh-CN" sz="2400" dirty="0" err="1">
                <a:hlinkClick r:id="rId14"/>
              </a:rPr>
              <a:t>RxKotlin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Swift: </a:t>
            </a:r>
            <a:r>
              <a:rPr lang="en-US" altLang="zh-CN" sz="2400" dirty="0" err="1">
                <a:hlinkClick r:id="rId15"/>
              </a:rPr>
              <a:t>RxSwift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PHP: </a:t>
            </a:r>
            <a:r>
              <a:rPr lang="en-US" altLang="zh-CN" sz="2400" dirty="0" err="1">
                <a:hlinkClick r:id="rId16"/>
              </a:rPr>
              <a:t>RxPHP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Elixir: </a:t>
            </a:r>
            <a:r>
              <a:rPr lang="en-US" altLang="zh-CN" sz="2400" dirty="0" err="1">
                <a:hlinkClick r:id="rId17"/>
              </a:rPr>
              <a:t>reaxive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2022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ReactiveX</a:t>
            </a:r>
            <a:r>
              <a:rPr lang="en-US" altLang="zh-CN" dirty="0"/>
              <a:t> for platforms and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34143"/>
            <a:ext cx="5294152" cy="3542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RxNetty</a:t>
            </a:r>
            <a:endParaRPr lang="en-US" altLang="zh-C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chemeClr val="accent1">
                    <a:lumMod val="60000"/>
                    <a:lumOff val="40000"/>
                  </a:schemeClr>
                </a:solidFill>
                <a:hlinkClick r:id="rId3"/>
              </a:rPr>
              <a:t>RxAndroid</a:t>
            </a:r>
            <a:endParaRPr lang="en-US" altLang="zh-C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chemeClr val="accent1">
                    <a:lumMod val="60000"/>
                    <a:lumOff val="40000"/>
                  </a:schemeClr>
                </a:solidFill>
                <a:hlinkClick r:id="rId4"/>
              </a:rPr>
              <a:t>RxCocoa</a:t>
            </a:r>
            <a:endParaRPr lang="en-US" altLang="zh-C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zh-CN" alt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132352" y="2634143"/>
            <a:ext cx="52941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>
                <a:hlinkClick r:id="rId5"/>
              </a:rPr>
              <a:t>rx</a:t>
            </a:r>
            <a:r>
              <a:rPr lang="en-US" altLang="zh-CN" dirty="0">
                <a:hlinkClick r:id="rId5"/>
              </a:rPr>
              <a:t>-react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u="sng" dirty="0">
                <a:hlinkClick r:id="rId6"/>
              </a:rPr>
              <a:t>rx.angular.js</a:t>
            </a:r>
            <a:endParaRPr lang="en-US" altLang="zh-CN" u="sng" dirty="0"/>
          </a:p>
          <a:p>
            <a:pPr marL="0" indent="0">
              <a:buNone/>
            </a:pPr>
            <a:r>
              <a:rPr lang="en-US" altLang="zh-CN" u="sng" dirty="0" err="1">
                <a:hlinkClick r:id="rId7"/>
              </a:rPr>
              <a:t>vue-rx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1977749"/>
            <a:ext cx="52941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/>
              <a:t>Java</a:t>
            </a:r>
            <a:endParaRPr lang="zh-CN" altLang="en-US" sz="2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6132352" y="2059724"/>
            <a:ext cx="52941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/>
              <a:t>JavaScript</a:t>
            </a:r>
            <a:endParaRPr lang="zh-CN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39275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1458000"/>
            <a:ext cx="12192000" cy="5400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Observable.from(folders)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.flatMap(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Func1&lt;File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Observable&lt;File&gt;&gt;()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Observable&lt;File&gt;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(File file)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Observable.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(file.listFiles())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})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.filter(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Func1&lt;File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Boolean&gt;()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Boolean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(File file)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file.getName().endsWith(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".png"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})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.map(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Func1&lt;File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Bitmap&gt;()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Bitmap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(File file)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getBitmapFromFile(file)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})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.subscribeOn(Schedulers.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.observeOn(AndroidSchedulers.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mainThread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.subscribe(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Action1&lt;Bitmap&gt;()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(Bitmap bitmap)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imageCollectorView.addImage(bitmap)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})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RxJava</a:t>
            </a:r>
            <a:r>
              <a:rPr lang="en-US" altLang="zh-CN" dirty="0"/>
              <a:t> Demo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list </a:t>
            </a:r>
            <a:r>
              <a:rPr lang="en-US" altLang="zh-CN" sz="2400" dirty="0" err="1">
                <a:solidFill>
                  <a:schemeClr val="bg1">
                    <a:lumMod val="65000"/>
                  </a:schemeClr>
                </a:solidFill>
              </a:rPr>
              <a:t>png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 image in view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85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Focus on </a:t>
            </a:r>
            <a:r>
              <a:rPr lang="en-US" altLang="zh-CN" dirty="0" err="1"/>
              <a:t>RxJava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Observable/</a:t>
            </a:r>
            <a:r>
              <a:rPr lang="en-US" altLang="zh-CN" dirty="0"/>
              <a:t>Observer/Subscription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Operators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Schedules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Error Handling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62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RxJava</a:t>
            </a:r>
            <a:r>
              <a:rPr lang="en-US" altLang="zh-CN" dirty="0"/>
              <a:t> Observable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101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2B2B2B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rgbClr val="A9B7C6"/>
            </a:solidFill>
            <a:effectLst/>
            <a:latin typeface="Consolas" panose="020B0609020204030204" pitchFamily="49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149</Words>
  <Application>Microsoft Office PowerPoint</Application>
  <PresentationFormat>宽屏</PresentationFormat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Source Sans Pro</vt:lpstr>
      <vt:lpstr>等线</vt:lpstr>
      <vt:lpstr>等线 Light</vt:lpstr>
      <vt:lpstr>Arial</vt:lpstr>
      <vt:lpstr>Consolas</vt:lpstr>
      <vt:lpstr>Office 主题​​</vt:lpstr>
      <vt:lpstr>ReactiveX Rx</vt:lpstr>
      <vt:lpstr>Better codebases</vt:lpstr>
      <vt:lpstr>Languages implement Rx</vt:lpstr>
      <vt:lpstr>ReactiveX for platforms and frameworks</vt:lpstr>
      <vt:lpstr>RxJava Demo list png image in view</vt:lpstr>
      <vt:lpstr>Focus on RxJava</vt:lpstr>
      <vt:lpstr>RxJava Observable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 Cody</dc:creator>
  <cp:lastModifiedBy>Fei Cody</cp:lastModifiedBy>
  <cp:revision>50</cp:revision>
  <dcterms:created xsi:type="dcterms:W3CDTF">2017-02-07T05:55:26Z</dcterms:created>
  <dcterms:modified xsi:type="dcterms:W3CDTF">2017-02-09T06:03:27Z</dcterms:modified>
</cp:coreProperties>
</file>