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Giovanni Traina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O46002203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11/04/2021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Pagina in versione statica + HTML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72D753B-85E7-4386-A436-4FA7AAC8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92" y="1451165"/>
            <a:ext cx="7580585" cy="393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7D840-E8DD-4193-8BDB-AEA263931A82}"/>
              </a:ext>
            </a:extLst>
          </p:cNvPr>
          <p:cNvSpPr txBox="1"/>
          <p:nvPr/>
        </p:nvSpPr>
        <p:spPr>
          <a:xfrm>
            <a:off x="4367695" y="106391"/>
            <a:ext cx="739770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b="0" dirty="0">
                <a:effectLst/>
                <a:latin typeface="Consolas" panose="020B0609020204030204" pitchFamily="49" charset="0"/>
              </a:rPr>
              <a:t>&lt;!DOCTYPE html&gt;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&lt;head&gt;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&lt;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title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&gt;Prodotti&lt;/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title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&lt;link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rel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="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stylesheet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"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="products.css"/&gt;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&lt;script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="contents.js"&gt;&lt;/script&gt;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&lt;script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="script.js"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defer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 &gt;&lt;/script&gt;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&lt;meta name="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viewport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"</a:t>
            </a:r>
          </a:p>
          <a:p>
            <a:br>
              <a:rPr lang="it-IT" sz="900" b="0" dirty="0">
                <a:effectLst/>
                <a:latin typeface="Consolas" panose="020B0609020204030204" pitchFamily="49" charset="0"/>
              </a:rPr>
            </a:br>
            <a:r>
              <a:rPr lang="it-IT" sz="900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="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=device-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,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initial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-scale=1"&gt;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&lt;/head&gt;</a:t>
            </a:r>
          </a:p>
          <a:p>
            <a:br>
              <a:rPr lang="it-IT" sz="900" b="0" dirty="0">
                <a:effectLst/>
                <a:latin typeface="Consolas" panose="020B0609020204030204" pitchFamily="49" charset="0"/>
              </a:rPr>
            </a:br>
            <a:r>
              <a:rPr lang="it-IT" sz="900" b="0" dirty="0">
                <a:effectLst/>
                <a:latin typeface="Consolas" panose="020B0609020204030204" pitchFamily="49" charset="0"/>
              </a:rPr>
              <a:t>    &lt;body&gt;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&lt;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&lt;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nav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    &lt;a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="index.html" id="logo"&gt;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SuperStore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    &lt;div id="links"&gt;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        &lt;a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='products.html'&gt;Prodotti&lt;/a&gt;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        &lt;a&gt;Punti vendita&lt;/a&gt;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        &lt;a&gt;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Novita'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        &lt;a class="pulsante"&gt;Area clienti&lt;/a&gt;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    &lt;/div&gt;</a:t>
            </a:r>
          </a:p>
          <a:p>
            <a:br>
              <a:rPr lang="it-IT" sz="900" b="0" dirty="0">
                <a:effectLst/>
                <a:latin typeface="Consolas" panose="020B0609020204030204" pitchFamily="49" charset="0"/>
              </a:rPr>
            </a:br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    &lt;div id="menu"&gt;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        &lt;div&gt;&lt;/div&gt;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        &lt;div&gt;&lt;/div&gt;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        &lt;div&gt;&lt;/div&gt;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    &lt;/div&gt;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&lt;/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nav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&lt;/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it-IT" sz="900" b="0" dirty="0">
                <a:effectLst/>
                <a:latin typeface="Consolas" panose="020B0609020204030204" pitchFamily="49" charset="0"/>
              </a:rPr>
            </a:br>
            <a:r>
              <a:rPr lang="it-IT" sz="900" b="0" dirty="0">
                <a:effectLst/>
                <a:latin typeface="Consolas" panose="020B0609020204030204" pitchFamily="49" charset="0"/>
              </a:rPr>
              <a:t>        &lt;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 class="preferiti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hidden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&lt;h1&gt;Preferiti:&lt;/h1&gt;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&lt;div id="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listaPref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"&gt;&lt;/div&gt;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&lt;/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it-IT" sz="900" b="0" dirty="0">
                <a:effectLst/>
                <a:latin typeface="Consolas" panose="020B0609020204030204" pitchFamily="49" charset="0"/>
              </a:rPr>
            </a:br>
            <a:r>
              <a:rPr lang="it-IT" sz="900" b="0" dirty="0">
                <a:effectLst/>
                <a:latin typeface="Consolas" panose="020B0609020204030204" pitchFamily="49" charset="0"/>
              </a:rPr>
              <a:t>        &lt;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 class="prodotti"&gt;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&lt;h1&gt;Tutti i prodotti:&lt;/h1&gt; &lt;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span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&gt;Cerca:&lt;/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span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&gt;&lt;input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type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='text'&gt;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&lt;div id="lista"&gt;&lt;/div&gt;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&lt;/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&lt;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footer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SuperStore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 - Contatti: XXXX&lt;/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    Powered by Giovanni Traina O4602203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    &lt;/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footer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&lt;/body&gt;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&lt;/html&gt;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62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7D840-E8DD-4193-8BDB-AEA263931A82}"/>
              </a:ext>
            </a:extLst>
          </p:cNvPr>
          <p:cNvSpPr txBox="1"/>
          <p:nvPr/>
        </p:nvSpPr>
        <p:spPr>
          <a:xfrm>
            <a:off x="4037826" y="10138"/>
            <a:ext cx="3559397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0" dirty="0">
                <a:effectLst/>
                <a:latin typeface="Consolas" panose="020B0609020204030204" pitchFamily="49" charset="0"/>
              </a:rPr>
              <a:t>html{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background-color: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rgb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(243, 241, 241);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body 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font-family: '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Montaga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', serif;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font-size: 16px;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0px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0px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color: white;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background-image: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url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(https://images.unsplash.com/photo-1580913428706-c311e67898b3?ixid=MXwxMjA3fDB8MHxwaG90by1wYWdlfHx8fGVufDB8fHw%3D&amp;ixlib=rb-1.2.1&amp;auto=format&amp;fit=crop&amp;w=1950&amp;q=80);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background-position: center;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background-size: cover;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100px;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position: relative;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    display: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-items: center;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flex-direction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column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justify-content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center;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-bottom: 100px;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::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before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position: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absolute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content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'';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top: 0;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0;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right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0;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bottom: 0;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background-color:rgba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(0,0,0,0.3);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 err="1">
                <a:effectLst/>
                <a:latin typeface="Consolas" panose="020B0609020204030204" pitchFamily="49" charset="0"/>
              </a:rPr>
              <a:t>header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nav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position: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absolute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top: 0;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right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0;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0;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padding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20px;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-items: center;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display: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justify-content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space-between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#logo{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font-size: 3em;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font-style: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italic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color: white;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text-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decoration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none;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31ADBC-32E2-4C70-B04C-22BCC21FF18C}"/>
              </a:ext>
            </a:extLst>
          </p:cNvPr>
          <p:cNvSpPr txBox="1"/>
          <p:nvPr/>
        </p:nvSpPr>
        <p:spPr>
          <a:xfrm>
            <a:off x="8291099" y="0"/>
            <a:ext cx="250256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0" dirty="0">
                <a:effectLst/>
                <a:latin typeface="Consolas" panose="020B0609020204030204" pitchFamily="49" charset="0"/>
              </a:rPr>
              <a:t>#links a{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20px;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color: white;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text-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decoration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none;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a{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cursor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pointer;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 err="1">
                <a:effectLst/>
                <a:latin typeface="Consolas" panose="020B0609020204030204" pitchFamily="49" charset="0"/>
              </a:rPr>
              <a:t>a.pulsante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background-color:grey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border-radius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100px;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padding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10px 15px;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border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2px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solid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 white;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 err="1">
                <a:effectLst/>
                <a:latin typeface="Consolas" panose="020B0609020204030204" pitchFamily="49" charset="0"/>
              </a:rPr>
              <a:t>a.pulsante:hover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background-color: black;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text-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transform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uppercase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#menu div 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25px;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3px;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background-color: white;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5px 0;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position: relative;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right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20%;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#menu{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display:none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 err="1">
                <a:effectLst/>
                <a:latin typeface="Consolas" panose="020B0609020204030204" pitchFamily="49" charset="0"/>
              </a:rPr>
              <a:t>section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margin-left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20px;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.prodotti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span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margin-left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50%;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margin-right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10px;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color: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grey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font-style: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italic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49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41B92C-5682-4700-9CFB-F9ED3E91A52A}"/>
              </a:ext>
            </a:extLst>
          </p:cNvPr>
          <p:cNvSpPr txBox="1"/>
          <p:nvPr/>
        </p:nvSpPr>
        <p:spPr>
          <a:xfrm>
            <a:off x="4345119" y="185630"/>
            <a:ext cx="426949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0" dirty="0">
                <a:effectLst/>
                <a:latin typeface="Consolas" panose="020B0609020204030204" pitchFamily="49" charset="0"/>
              </a:rPr>
              <a:t>.oggetto, .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oggettoPref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margin-right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20px;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-top: 10px;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-bottom: 10px;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210px;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auto;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display: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flex-direction:column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border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2px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solid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grey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background-color: white;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border-radius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5%;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padding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5px;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position: relative;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.prodotti{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margin-left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25%;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margin-right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25%;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padding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-bottom: 100px;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-bottom: 121px;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.oggetto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, .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oggettoPref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100px;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100px;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margin-left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50px;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-bottom: 10px;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.oggetto h1, .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oggettoPref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 h1{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text-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center;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#lista, #listaPref{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display: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flex-direction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row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flex-wrap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wrap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.titolo{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display: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flex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flex-direction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row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justify-content:space-evenly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-items: center;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50px;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.prodotti h1{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display: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inline-block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A6DCD8-13AC-465E-831C-54EB710C359F}"/>
              </a:ext>
            </a:extLst>
          </p:cNvPr>
          <p:cNvSpPr txBox="1"/>
          <p:nvPr/>
        </p:nvSpPr>
        <p:spPr>
          <a:xfrm>
            <a:off x="7473329" y="302508"/>
            <a:ext cx="34719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0" dirty="0">
                <a:effectLst/>
                <a:latin typeface="Consolas" panose="020B0609020204030204" pitchFamily="49" charset="0"/>
              </a:rPr>
              <a:t>.titolo h1{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padding-left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15px;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.titolo .icona{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position: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absolute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left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5px;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25px;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25px;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.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hidden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display:none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.preferiti{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margin-left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25%;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margin-right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25%;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 err="1">
                <a:effectLst/>
                <a:latin typeface="Consolas" panose="020B0609020204030204" pitchFamily="49" charset="0"/>
              </a:rPr>
              <a:t>footer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background-color:#292929;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40px 0px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0px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0px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color: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grey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text-align:center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letter-spacing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2px;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padding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50px;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.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details</a:t>
            </a:r>
            <a:endParaRPr lang="it-IT" sz="800" b="0" dirty="0">
              <a:effectLst/>
              <a:latin typeface="Consolas" panose="020B0609020204030204" pitchFamily="49" charset="0"/>
            </a:endParaRP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text-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align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center;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-top: 10px;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color: white;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font-size: 1.5em;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border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: 2px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solid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 black;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background-color: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rgba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(32, 32, 32, 0.623);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.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details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 h3{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font-size: 1.1em;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font-weight: 100;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37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Inserimento dinamico degli elementi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41B92C-5682-4700-9CFB-F9ED3E91A52A}"/>
              </a:ext>
            </a:extLst>
          </p:cNvPr>
          <p:cNvSpPr txBox="1"/>
          <p:nvPr/>
        </p:nvSpPr>
        <p:spPr>
          <a:xfrm>
            <a:off x="4504548" y="344026"/>
            <a:ext cx="44798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dirty="0">
                <a:effectLst/>
                <a:latin typeface="Consolas" panose="020B0609020204030204" pitchFamily="49" charset="0"/>
              </a:rPr>
              <a:t> sezione =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document.querySelector</a:t>
            </a:r>
            <a:r>
              <a:rPr lang="it-IT" sz="800" dirty="0">
                <a:effectLst/>
                <a:latin typeface="Consolas" panose="020B0609020204030204" pitchFamily="49" charset="0"/>
              </a:rPr>
              <a:t>('#lista');</a:t>
            </a:r>
          </a:p>
          <a:p>
            <a:br>
              <a:rPr lang="it-IT" sz="800" dirty="0">
                <a:effectLst/>
                <a:latin typeface="Consolas" panose="020B0609020204030204" pitchFamily="49" charset="0"/>
              </a:rPr>
            </a:br>
            <a:r>
              <a:rPr lang="it-IT" sz="800" dirty="0">
                <a:effectLst/>
                <a:latin typeface="Consolas" panose="020B0609020204030204" pitchFamily="49" charset="0"/>
              </a:rPr>
              <a:t>for(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let</a:t>
            </a:r>
            <a:r>
              <a:rPr lang="it-IT" sz="800" dirty="0">
                <a:effectLst/>
                <a:latin typeface="Consolas" panose="020B0609020204030204" pitchFamily="49" charset="0"/>
              </a:rPr>
              <a:t> i=0; i&lt;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contenuti.length;i</a:t>
            </a:r>
            <a:r>
              <a:rPr lang="it-IT" sz="800" dirty="0"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nome= contenuti[i].nome;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image = contenuti[i].immagine;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descrizione = contenuti[i].descrizione;</a:t>
            </a:r>
          </a:p>
          <a:p>
            <a:br>
              <a:rPr lang="it-IT" sz="800" dirty="0">
                <a:effectLst/>
                <a:latin typeface="Consolas" panose="020B0609020204030204" pitchFamily="49" charset="0"/>
              </a:rPr>
            </a:br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dirty="0">
                <a:effectLst/>
                <a:latin typeface="Consolas" panose="020B0609020204030204" pitchFamily="49" charset="0"/>
              </a:rPr>
              <a:t> h1 =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('h1');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h1.textContent = nome;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dirty="0">
                <a:effectLst/>
                <a:latin typeface="Consolas" panose="020B0609020204030204" pitchFamily="49" charset="0"/>
              </a:rPr>
              <a:t> icona =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('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800" dirty="0"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icona.src</a:t>
            </a:r>
            <a:r>
              <a:rPr lang="it-IT" sz="800" dirty="0">
                <a:effectLst/>
                <a:latin typeface="Consolas" panose="020B0609020204030204" pitchFamily="49" charset="0"/>
              </a:rPr>
              <a:t> = '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800" dirty="0">
                <a:effectLst/>
                <a:latin typeface="Consolas" panose="020B0609020204030204" pitchFamily="49" charset="0"/>
              </a:rPr>
              <a:t>/add.png';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icona.classList.add</a:t>
            </a:r>
            <a:r>
              <a:rPr lang="it-IT" sz="800" dirty="0">
                <a:effectLst/>
                <a:latin typeface="Consolas" panose="020B0609020204030204" pitchFamily="49" charset="0"/>
              </a:rPr>
              <a:t>('icona');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dirty="0">
                <a:effectLst/>
                <a:latin typeface="Consolas" panose="020B0609020204030204" pitchFamily="49" charset="0"/>
              </a:rPr>
              <a:t> titolo =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('div');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titolo.classList.add</a:t>
            </a:r>
            <a:r>
              <a:rPr lang="it-IT" sz="800" dirty="0">
                <a:effectLst/>
                <a:latin typeface="Consolas" panose="020B0609020204030204" pitchFamily="49" charset="0"/>
              </a:rPr>
              <a:t>('titolo');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dirty="0">
                <a:effectLst/>
                <a:latin typeface="Consolas" panose="020B0609020204030204" pitchFamily="49" charset="0"/>
              </a:rPr>
              <a:t>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800" dirty="0">
                <a:effectLst/>
                <a:latin typeface="Consolas" panose="020B0609020204030204" pitchFamily="49" charset="0"/>
              </a:rPr>
              <a:t> =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('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800" dirty="0"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img.src</a:t>
            </a:r>
            <a:r>
              <a:rPr lang="it-IT" sz="800" dirty="0">
                <a:effectLst/>
                <a:latin typeface="Consolas" panose="020B0609020204030204" pitchFamily="49" charset="0"/>
              </a:rPr>
              <a:t> = image;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dirty="0">
                <a:effectLst/>
                <a:latin typeface="Consolas" panose="020B0609020204030204" pitchFamily="49" charset="0"/>
              </a:rPr>
              <a:t> dettagli =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('div');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dettagli.classList.add</a:t>
            </a:r>
            <a:r>
              <a:rPr lang="it-IT" sz="800" dirty="0">
                <a:effectLst/>
                <a:latin typeface="Consolas" panose="020B0609020204030204" pitchFamily="49" charset="0"/>
              </a:rPr>
              <a:t>('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details</a:t>
            </a:r>
            <a:r>
              <a:rPr lang="it-IT" sz="800" dirty="0">
                <a:effectLst/>
                <a:latin typeface="Consolas" panose="020B0609020204030204" pitchFamily="49" charset="0"/>
              </a:rPr>
              <a:t>');</a:t>
            </a:r>
          </a:p>
          <a:p>
            <a:br>
              <a:rPr lang="it-IT" sz="800" dirty="0">
                <a:effectLst/>
                <a:latin typeface="Consolas" panose="020B0609020204030204" pitchFamily="49" charset="0"/>
              </a:rPr>
            </a:br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dirty="0">
                <a:effectLst/>
                <a:latin typeface="Consolas" panose="020B0609020204030204" pitchFamily="49" charset="0"/>
              </a:rPr>
              <a:t> pulsante =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('div');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pulsante.textContent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="Mostra dettagli";</a:t>
            </a:r>
          </a:p>
          <a:p>
            <a:br>
              <a:rPr lang="it-IT" sz="800" dirty="0">
                <a:effectLst/>
                <a:latin typeface="Consolas" panose="020B0609020204030204" pitchFamily="49" charset="0"/>
              </a:rPr>
            </a:br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dirty="0">
                <a:effectLst/>
                <a:latin typeface="Consolas" panose="020B0609020204030204" pitchFamily="49" charset="0"/>
              </a:rPr>
              <a:t>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desc</a:t>
            </a:r>
            <a:r>
              <a:rPr lang="it-IT" sz="800" dirty="0">
                <a:effectLst/>
                <a:latin typeface="Consolas" panose="020B0609020204030204" pitchFamily="49" charset="0"/>
              </a:rPr>
              <a:t> =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('h3');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desc.textContent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 = descrizione;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desc.classList.add</a:t>
            </a:r>
            <a:r>
              <a:rPr lang="it-IT" sz="800" dirty="0">
                <a:effectLst/>
                <a:latin typeface="Consolas" panose="020B0609020204030204" pitchFamily="49" charset="0"/>
              </a:rPr>
              <a:t>('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hidden</a:t>
            </a:r>
            <a:r>
              <a:rPr lang="it-IT" sz="800" dirty="0">
                <a:effectLst/>
                <a:latin typeface="Consolas" panose="020B0609020204030204" pitchFamily="49" charset="0"/>
              </a:rPr>
              <a:t>');</a:t>
            </a:r>
          </a:p>
          <a:p>
            <a:br>
              <a:rPr lang="it-IT" sz="800" dirty="0">
                <a:effectLst/>
                <a:latin typeface="Consolas" panose="020B0609020204030204" pitchFamily="49" charset="0"/>
              </a:rPr>
            </a:br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dirty="0">
                <a:effectLst/>
                <a:latin typeface="Consolas" panose="020B0609020204030204" pitchFamily="49" charset="0"/>
              </a:rPr>
              <a:t> oggetto =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('div');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oggetto.classList.add</a:t>
            </a:r>
            <a:r>
              <a:rPr lang="it-IT" sz="800" dirty="0">
                <a:effectLst/>
                <a:latin typeface="Consolas" panose="020B0609020204030204" pitchFamily="49" charset="0"/>
              </a:rPr>
              <a:t>('oggetto');</a:t>
            </a:r>
          </a:p>
          <a:p>
            <a:br>
              <a:rPr lang="it-IT" sz="800" dirty="0">
                <a:effectLst/>
                <a:latin typeface="Consolas" panose="020B0609020204030204" pitchFamily="49" charset="0"/>
              </a:rPr>
            </a:br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sezione.appendChild</a:t>
            </a:r>
            <a:r>
              <a:rPr lang="it-IT" sz="800" dirty="0">
                <a:effectLst/>
                <a:latin typeface="Consolas" panose="020B0609020204030204" pitchFamily="49" charset="0"/>
              </a:rPr>
              <a:t>(oggetto);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titolo.appendChild</a:t>
            </a:r>
            <a:r>
              <a:rPr lang="it-IT" sz="800" dirty="0">
                <a:effectLst/>
                <a:latin typeface="Consolas" panose="020B0609020204030204" pitchFamily="49" charset="0"/>
              </a:rPr>
              <a:t>(icona);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titolo.appendChild</a:t>
            </a:r>
            <a:r>
              <a:rPr lang="it-IT" sz="800" dirty="0">
                <a:effectLst/>
                <a:latin typeface="Consolas" panose="020B0609020204030204" pitchFamily="49" charset="0"/>
              </a:rPr>
              <a:t>(h1); 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oggetto.appendChild</a:t>
            </a:r>
            <a:r>
              <a:rPr lang="it-IT" sz="800" dirty="0">
                <a:effectLst/>
                <a:latin typeface="Consolas" panose="020B0609020204030204" pitchFamily="49" charset="0"/>
              </a:rPr>
              <a:t>(titolo);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oggetto.appendChild</a:t>
            </a:r>
            <a:r>
              <a:rPr lang="it-IT" sz="800" dirty="0">
                <a:effectLst/>
                <a:latin typeface="Consolas" panose="020B0609020204030204" pitchFamily="49" charset="0"/>
              </a:rPr>
              <a:t>(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80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oggetto.appendChild</a:t>
            </a:r>
            <a:r>
              <a:rPr lang="it-IT" sz="800" dirty="0">
                <a:effectLst/>
                <a:latin typeface="Consolas" panose="020B0609020204030204" pitchFamily="49" charset="0"/>
              </a:rPr>
              <a:t>(dettagli);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dettagli.appendChild</a:t>
            </a:r>
            <a:r>
              <a:rPr lang="it-IT" sz="800" dirty="0">
                <a:effectLst/>
                <a:latin typeface="Consolas" panose="020B0609020204030204" pitchFamily="49" charset="0"/>
              </a:rPr>
              <a:t>(pulsante);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dettagli.appendChild</a:t>
            </a:r>
            <a:r>
              <a:rPr lang="it-IT" sz="800" dirty="0">
                <a:effectLst/>
                <a:latin typeface="Consolas" panose="020B0609020204030204" pitchFamily="49" charset="0"/>
              </a:rPr>
              <a:t>(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desc</a:t>
            </a:r>
            <a:r>
              <a:rPr lang="it-IT" sz="800" dirty="0"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800" dirty="0">
                <a:effectLst/>
                <a:latin typeface="Consolas" panose="020B0609020204030204" pitchFamily="49" charset="0"/>
              </a:rPr>
            </a:br>
            <a:r>
              <a:rPr lang="it-IT" sz="80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dettagli.addEventListener</a:t>
            </a:r>
            <a:r>
              <a:rPr lang="it-IT" sz="800" dirty="0">
                <a:effectLst/>
                <a:latin typeface="Consolas" panose="020B0609020204030204" pitchFamily="49" charset="0"/>
              </a:rPr>
              <a:t>('click',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mostraDettagli</a:t>
            </a:r>
            <a:r>
              <a:rPr lang="it-IT" sz="80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8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Implementazione barra di ricerca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41B92C-5682-4700-9CFB-F9ED3E91A52A}"/>
              </a:ext>
            </a:extLst>
          </p:cNvPr>
          <p:cNvSpPr txBox="1"/>
          <p:nvPr/>
        </p:nvSpPr>
        <p:spPr>
          <a:xfrm>
            <a:off x="4681528" y="1187634"/>
            <a:ext cx="44798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0" dirty="0" err="1">
                <a:effectLst/>
                <a:latin typeface="Consolas" panose="020B0609020204030204" pitchFamily="49" charset="0"/>
              </a:rPr>
              <a:t>function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aggiornaElementi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(e)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nomiProdotti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 =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document.querySelectorAll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('.oggetto .titolo h1');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 prodotti =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document.querySelectorAll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('.oggetto');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        for(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 i=0; i&lt;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prodotti.length;i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            prodotti[i].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classList.remove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('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hidden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>
                <a:effectLst/>
                <a:latin typeface="Consolas" panose="020B0609020204030204" pitchFamily="49" charset="0"/>
              </a:rPr>
              <a:t>        for(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let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 i=0; i&lt;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prodotti.length;i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            a=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nomiProdotti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[i].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textContent.toLowerCase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            b=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e.target.value.toLowerCase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var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count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=0;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a.includes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(b)){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count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if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count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 == 0){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                    prodotti[i].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classList.add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('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hidden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it-IT" sz="800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 input =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document.querySelector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('input');</a:t>
            </a:r>
          </a:p>
          <a:p>
            <a:br>
              <a:rPr lang="it-IT" sz="800" b="0" dirty="0">
                <a:effectLst/>
                <a:latin typeface="Consolas" panose="020B0609020204030204" pitchFamily="49" charset="0"/>
              </a:rPr>
            </a:br>
            <a:r>
              <a:rPr lang="it-IT" sz="800" b="0" dirty="0" err="1">
                <a:effectLst/>
                <a:latin typeface="Consolas" panose="020B0609020204030204" pitchFamily="49" charset="0"/>
              </a:rPr>
              <a:t>input.addEventListener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('input', </a:t>
            </a:r>
            <a:r>
              <a:rPr lang="it-IT" sz="800" b="0" dirty="0" err="1">
                <a:effectLst/>
                <a:latin typeface="Consolas" panose="020B0609020204030204" pitchFamily="49" charset="0"/>
              </a:rPr>
              <a:t>aggiornaElementi</a:t>
            </a:r>
            <a:r>
              <a:rPr lang="it-IT" sz="800" b="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5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Mostra dettagli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41B92C-5682-4700-9CFB-F9ED3E91A52A}"/>
              </a:ext>
            </a:extLst>
          </p:cNvPr>
          <p:cNvSpPr txBox="1"/>
          <p:nvPr/>
        </p:nvSpPr>
        <p:spPr>
          <a:xfrm>
            <a:off x="4681528" y="1187634"/>
            <a:ext cx="49639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effectLst/>
                <a:latin typeface="Consolas" panose="020B0609020204030204" pitchFamily="49" charset="0"/>
              </a:rPr>
              <a:t>function</a:t>
            </a:r>
            <a:r>
              <a:rPr lang="it-IT" sz="800" dirty="0">
                <a:effectLst/>
                <a:latin typeface="Consolas" panose="020B0609020204030204" pitchFamily="49" charset="0"/>
              </a:rPr>
              <a:t>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mostraDettagli</a:t>
            </a:r>
            <a:r>
              <a:rPr lang="it-IT" sz="800" dirty="0">
                <a:effectLst/>
                <a:latin typeface="Consolas" panose="020B0609020204030204" pitchFamily="49" charset="0"/>
              </a:rPr>
              <a:t>(e){</a:t>
            </a:r>
          </a:p>
          <a:p>
            <a:br>
              <a:rPr lang="it-IT" sz="800" dirty="0">
                <a:effectLst/>
                <a:latin typeface="Consolas" panose="020B0609020204030204" pitchFamily="49" charset="0"/>
              </a:rPr>
            </a:br>
            <a:r>
              <a:rPr lang="it-IT" sz="800" dirty="0">
                <a:effectLst/>
                <a:latin typeface="Consolas" panose="020B0609020204030204" pitchFamily="49" charset="0"/>
              </a:rPr>
              <a:t>       flag =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e.currentTarget.querySelector</a:t>
            </a:r>
            <a:r>
              <a:rPr lang="it-IT" sz="800" dirty="0">
                <a:effectLst/>
                <a:latin typeface="Consolas" panose="020B0609020204030204" pitchFamily="49" charset="0"/>
              </a:rPr>
              <a:t>('.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hidden</a:t>
            </a:r>
            <a:r>
              <a:rPr lang="it-IT" sz="800" dirty="0"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if</a:t>
            </a:r>
            <a:r>
              <a:rPr lang="it-IT" sz="800" dirty="0">
                <a:effectLst/>
                <a:latin typeface="Consolas" panose="020B0609020204030204" pitchFamily="49" charset="0"/>
              </a:rPr>
              <a:t>(flag){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e.currentTarget.querySelector</a:t>
            </a:r>
            <a:r>
              <a:rPr lang="it-IT" sz="800" dirty="0">
                <a:effectLst/>
                <a:latin typeface="Consolas" panose="020B0609020204030204" pitchFamily="49" charset="0"/>
              </a:rPr>
              <a:t>('h3').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classList.remove</a:t>
            </a:r>
            <a:r>
              <a:rPr lang="it-IT" sz="800" dirty="0">
                <a:effectLst/>
                <a:latin typeface="Consolas" panose="020B0609020204030204" pitchFamily="49" charset="0"/>
              </a:rPr>
              <a:t>('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hidden</a:t>
            </a:r>
            <a:r>
              <a:rPr lang="it-IT" sz="800" dirty="0"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e.currentTarget.querySelector</a:t>
            </a:r>
            <a:r>
              <a:rPr lang="it-IT" sz="800" dirty="0">
                <a:effectLst/>
                <a:latin typeface="Consolas" panose="020B0609020204030204" pitchFamily="49" charset="0"/>
              </a:rPr>
              <a:t>('div').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textContent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="Nascondi dettagli";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}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else{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e.currentTarget.querySelector</a:t>
            </a:r>
            <a:r>
              <a:rPr lang="it-IT" sz="800" dirty="0">
                <a:effectLst/>
                <a:latin typeface="Consolas" panose="020B0609020204030204" pitchFamily="49" charset="0"/>
              </a:rPr>
              <a:t>('h3').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classList.add</a:t>
            </a:r>
            <a:r>
              <a:rPr lang="it-IT" sz="800" dirty="0">
                <a:effectLst/>
                <a:latin typeface="Consolas" panose="020B0609020204030204" pitchFamily="49" charset="0"/>
              </a:rPr>
              <a:t>('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hidden</a:t>
            </a:r>
            <a:r>
              <a:rPr lang="it-IT" sz="800" dirty="0"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e.currentTarget.querySelector</a:t>
            </a:r>
            <a:r>
              <a:rPr lang="it-IT" sz="800" dirty="0">
                <a:effectLst/>
                <a:latin typeface="Consolas" panose="020B0609020204030204" pitchFamily="49" charset="0"/>
              </a:rPr>
              <a:t>('div').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textContent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="Mostra dettagli";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       }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800" dirty="0">
                <a:effectLst/>
                <a:latin typeface="Consolas" panose="020B0609020204030204" pitchFamily="49" charset="0"/>
              </a:rPr>
            </a:br>
            <a:endParaRPr lang="it-IT" sz="800" dirty="0">
              <a:effectLst/>
              <a:latin typeface="Consolas" panose="020B0609020204030204" pitchFamily="49" charset="0"/>
            </a:endParaRPr>
          </a:p>
          <a:p>
            <a:endParaRPr lang="it-IT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1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Inserimento dei preferiti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41B92C-5682-4700-9CFB-F9ED3E91A52A}"/>
              </a:ext>
            </a:extLst>
          </p:cNvPr>
          <p:cNvSpPr txBox="1"/>
          <p:nvPr/>
        </p:nvSpPr>
        <p:spPr>
          <a:xfrm>
            <a:off x="4037827" y="10138"/>
            <a:ext cx="390270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>
                <a:effectLst/>
                <a:latin typeface="Consolas" panose="020B0609020204030204" pitchFamily="49" charset="0"/>
              </a:rPr>
              <a:t>function</a:t>
            </a:r>
            <a:r>
              <a:rPr lang="it-IT" sz="800" dirty="0">
                <a:effectLst/>
                <a:latin typeface="Consolas" panose="020B0609020204030204" pitchFamily="49" charset="0"/>
              </a:rPr>
              <a:t>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selezionaPreferito</a:t>
            </a:r>
            <a:r>
              <a:rPr lang="it-IT" sz="800" dirty="0">
                <a:effectLst/>
                <a:latin typeface="Consolas" panose="020B0609020204030204" pitchFamily="49" charset="0"/>
              </a:rPr>
              <a:t>(e){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classePreferiti.classList.remove</a:t>
            </a:r>
            <a:r>
              <a:rPr lang="it-IT" sz="800" dirty="0">
                <a:effectLst/>
                <a:latin typeface="Consolas" panose="020B0609020204030204" pitchFamily="49" charset="0"/>
              </a:rPr>
              <a:t>('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hidden</a:t>
            </a:r>
            <a:r>
              <a:rPr lang="it-IT" sz="800" dirty="0"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contatorePreferiti</a:t>
            </a:r>
            <a:r>
              <a:rPr lang="it-IT" sz="800" dirty="0">
                <a:effectLst/>
                <a:latin typeface="Consolas" panose="020B0609020204030204" pitchFamily="49" charset="0"/>
              </a:rPr>
              <a:t>++;</a:t>
            </a:r>
          </a:p>
          <a:p>
            <a:endParaRPr lang="it-IT" sz="800" dirty="0">
              <a:effectLst/>
              <a:latin typeface="Consolas" panose="020B0609020204030204" pitchFamily="49" charset="0"/>
            </a:endParaRP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dirty="0">
                <a:effectLst/>
                <a:latin typeface="Consolas" panose="020B0609020204030204" pitchFamily="49" charset="0"/>
              </a:rPr>
              <a:t> elementi =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document.querySelectorAll</a:t>
            </a:r>
            <a:r>
              <a:rPr lang="it-IT" sz="800" dirty="0">
                <a:effectLst/>
                <a:latin typeface="Consolas" panose="020B0609020204030204" pitchFamily="49" charset="0"/>
              </a:rPr>
              <a:t>('.oggetto');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for(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let</a:t>
            </a:r>
            <a:r>
              <a:rPr lang="it-IT" sz="800" dirty="0">
                <a:effectLst/>
                <a:latin typeface="Consolas" panose="020B0609020204030204" pitchFamily="49" charset="0"/>
              </a:rPr>
              <a:t> i=0;i&lt;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elementi.length;i</a:t>
            </a:r>
            <a:r>
              <a:rPr lang="it-IT" sz="800" dirty="0"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children</a:t>
            </a:r>
            <a:r>
              <a:rPr lang="it-IT" sz="800" dirty="0">
                <a:effectLst/>
                <a:latin typeface="Consolas" panose="020B0609020204030204" pitchFamily="49" charset="0"/>
              </a:rPr>
              <a:t> =elementi[i].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childNodes</a:t>
            </a:r>
            <a:r>
              <a:rPr lang="it-IT" sz="8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if</a:t>
            </a:r>
            <a:r>
              <a:rPr lang="it-IT" sz="800" dirty="0">
                <a:effectLst/>
                <a:latin typeface="Consolas" panose="020B0609020204030204" pitchFamily="49" charset="0"/>
              </a:rPr>
              <a:t>(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children</a:t>
            </a:r>
            <a:r>
              <a:rPr lang="it-IT" sz="800" dirty="0">
                <a:effectLst/>
                <a:latin typeface="Consolas" panose="020B0609020204030204" pitchFamily="49" charset="0"/>
              </a:rPr>
              <a:t>[0].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textContent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 ==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e.target.parentNode.textContent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                index1 = i;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        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children</a:t>
            </a:r>
            <a:r>
              <a:rPr lang="it-IT" sz="800" dirty="0">
                <a:effectLst/>
                <a:latin typeface="Consolas" panose="020B0609020204030204" pitchFamily="49" charset="0"/>
              </a:rPr>
              <a:t>[0].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childNodes</a:t>
            </a:r>
            <a:r>
              <a:rPr lang="it-IT" sz="800" dirty="0">
                <a:effectLst/>
                <a:latin typeface="Consolas" panose="020B0609020204030204" pitchFamily="49" charset="0"/>
              </a:rPr>
              <a:t>[0].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removeEventListener</a:t>
            </a:r>
            <a:r>
              <a:rPr lang="it-IT" sz="800" dirty="0">
                <a:effectLst/>
                <a:latin typeface="Consolas" panose="020B0609020204030204" pitchFamily="49" charset="0"/>
              </a:rPr>
              <a:t>('click',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selezionaPreferito</a:t>
            </a:r>
            <a:r>
              <a:rPr lang="it-IT" sz="80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        }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}</a:t>
            </a:r>
          </a:p>
          <a:p>
            <a:endParaRPr lang="it-IT" sz="800" dirty="0">
              <a:effectLst/>
              <a:latin typeface="Consolas" panose="020B0609020204030204" pitchFamily="49" charset="0"/>
            </a:endParaRP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nome= contenuti[index1].nome;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image = contenuti[index1].immagine;</a:t>
            </a:r>
          </a:p>
          <a:p>
            <a:endParaRPr lang="it-IT" sz="800" dirty="0">
              <a:effectLst/>
              <a:latin typeface="Consolas" panose="020B0609020204030204" pitchFamily="49" charset="0"/>
            </a:endParaRP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dirty="0">
                <a:effectLst/>
                <a:latin typeface="Consolas" panose="020B0609020204030204" pitchFamily="49" charset="0"/>
              </a:rPr>
              <a:t> h1 =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('h1');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h1.textContent = nome;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dirty="0">
                <a:effectLst/>
                <a:latin typeface="Consolas" panose="020B0609020204030204" pitchFamily="49" charset="0"/>
              </a:rPr>
              <a:t> icona =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('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800" dirty="0"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icona.src</a:t>
            </a:r>
            <a:r>
              <a:rPr lang="it-IT" sz="800" dirty="0">
                <a:effectLst/>
                <a:latin typeface="Consolas" panose="020B0609020204030204" pitchFamily="49" charset="0"/>
              </a:rPr>
              <a:t> = '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800" dirty="0">
                <a:effectLst/>
                <a:latin typeface="Consolas" panose="020B0609020204030204" pitchFamily="49" charset="0"/>
              </a:rPr>
              <a:t>/remove.png';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icona.classList.add</a:t>
            </a:r>
            <a:r>
              <a:rPr lang="it-IT" sz="800" dirty="0">
                <a:effectLst/>
                <a:latin typeface="Consolas" panose="020B0609020204030204" pitchFamily="49" charset="0"/>
              </a:rPr>
              <a:t>('icona');</a:t>
            </a:r>
          </a:p>
          <a:p>
            <a:endParaRPr lang="it-IT" sz="800" dirty="0">
              <a:effectLst/>
              <a:latin typeface="Consolas" panose="020B0609020204030204" pitchFamily="49" charset="0"/>
            </a:endParaRP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dirty="0">
                <a:effectLst/>
                <a:latin typeface="Consolas" panose="020B0609020204030204" pitchFamily="49" charset="0"/>
              </a:rPr>
              <a:t> titolo =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('div');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titolo.classList.add</a:t>
            </a:r>
            <a:r>
              <a:rPr lang="it-IT" sz="800" dirty="0">
                <a:effectLst/>
                <a:latin typeface="Consolas" panose="020B0609020204030204" pitchFamily="49" charset="0"/>
              </a:rPr>
              <a:t>('titolo');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dirty="0">
                <a:effectLst/>
                <a:latin typeface="Consolas" panose="020B0609020204030204" pitchFamily="49" charset="0"/>
              </a:rPr>
              <a:t>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800" dirty="0">
                <a:effectLst/>
                <a:latin typeface="Consolas" panose="020B0609020204030204" pitchFamily="49" charset="0"/>
              </a:rPr>
              <a:t> =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('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800" dirty="0"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img.src</a:t>
            </a:r>
            <a:r>
              <a:rPr lang="it-IT" sz="800" dirty="0">
                <a:effectLst/>
                <a:latin typeface="Consolas" panose="020B0609020204030204" pitchFamily="49" charset="0"/>
              </a:rPr>
              <a:t> = image;</a:t>
            </a:r>
          </a:p>
          <a:p>
            <a:endParaRPr lang="it-IT" sz="800" dirty="0">
              <a:effectLst/>
              <a:latin typeface="Consolas" panose="020B0609020204030204" pitchFamily="49" charset="0"/>
            </a:endParaRP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dirty="0">
                <a:effectLst/>
                <a:latin typeface="Consolas" panose="020B0609020204030204" pitchFamily="49" charset="0"/>
              </a:rPr>
              <a:t> oggetto =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('div');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oggetto.classList.add</a:t>
            </a:r>
            <a:r>
              <a:rPr lang="it-IT" sz="800" dirty="0">
                <a:effectLst/>
                <a:latin typeface="Consolas" panose="020B0609020204030204" pitchFamily="49" charset="0"/>
              </a:rPr>
              <a:t>('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oggettoPref</a:t>
            </a:r>
            <a:r>
              <a:rPr lang="it-IT" sz="800" dirty="0">
                <a:effectLst/>
                <a:latin typeface="Consolas" panose="020B0609020204030204" pitchFamily="49" charset="0"/>
              </a:rPr>
              <a:t>');</a:t>
            </a:r>
          </a:p>
          <a:p>
            <a:endParaRPr lang="it-IT" sz="800" dirty="0">
              <a:effectLst/>
              <a:latin typeface="Consolas" panose="020B0609020204030204" pitchFamily="49" charset="0"/>
            </a:endParaRP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sezionePreferiti.appendChild</a:t>
            </a:r>
            <a:r>
              <a:rPr lang="it-IT" sz="800" dirty="0">
                <a:effectLst/>
                <a:latin typeface="Consolas" panose="020B0609020204030204" pitchFamily="49" charset="0"/>
              </a:rPr>
              <a:t>(oggetto);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titolo.appendChild</a:t>
            </a:r>
            <a:r>
              <a:rPr lang="it-IT" sz="800" dirty="0">
                <a:effectLst/>
                <a:latin typeface="Consolas" panose="020B0609020204030204" pitchFamily="49" charset="0"/>
              </a:rPr>
              <a:t>(icona);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titolo.appendChild</a:t>
            </a:r>
            <a:r>
              <a:rPr lang="it-IT" sz="800" dirty="0">
                <a:effectLst/>
                <a:latin typeface="Consolas" panose="020B0609020204030204" pitchFamily="49" charset="0"/>
              </a:rPr>
              <a:t>(h1);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oggetto.appendChild</a:t>
            </a:r>
            <a:r>
              <a:rPr lang="it-IT" sz="800" dirty="0">
                <a:effectLst/>
                <a:latin typeface="Consolas" panose="020B0609020204030204" pitchFamily="49" charset="0"/>
              </a:rPr>
              <a:t>(titolo);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oggetto.appendChild</a:t>
            </a:r>
            <a:r>
              <a:rPr lang="it-IT" sz="800" dirty="0">
                <a:effectLst/>
                <a:latin typeface="Consolas" panose="020B0609020204030204" pitchFamily="49" charset="0"/>
              </a:rPr>
              <a:t>(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img</a:t>
            </a:r>
            <a:r>
              <a:rPr lang="it-IT" sz="80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it-IT" sz="800" dirty="0">
              <a:effectLst/>
              <a:latin typeface="Consolas" panose="020B0609020204030204" pitchFamily="49" charset="0"/>
            </a:endParaRP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icona.addEventListener</a:t>
            </a:r>
            <a:r>
              <a:rPr lang="it-IT" sz="800" dirty="0">
                <a:effectLst/>
                <a:latin typeface="Consolas" panose="020B0609020204030204" pitchFamily="49" charset="0"/>
              </a:rPr>
              <a:t>('click',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rimuoviPreferito</a:t>
            </a:r>
            <a:r>
              <a:rPr lang="it-IT" sz="80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800" dirty="0">
              <a:effectLst/>
              <a:latin typeface="Consolas" panose="020B0609020204030204" pitchFamily="49" charset="0"/>
            </a:endParaRPr>
          </a:p>
          <a:p>
            <a:r>
              <a:rPr lang="it-IT" sz="800" dirty="0" err="1">
                <a:effectLst/>
                <a:latin typeface="Consolas" panose="020B0609020204030204" pitchFamily="49" charset="0"/>
              </a:rPr>
              <a:t>function</a:t>
            </a:r>
            <a:r>
              <a:rPr lang="it-IT" sz="800" dirty="0">
                <a:effectLst/>
                <a:latin typeface="Consolas" panose="020B0609020204030204" pitchFamily="49" charset="0"/>
              </a:rPr>
              <a:t>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rimuoviPreferito</a:t>
            </a:r>
            <a:r>
              <a:rPr lang="it-IT" sz="800" dirty="0">
                <a:effectLst/>
                <a:latin typeface="Consolas" panose="020B0609020204030204" pitchFamily="49" charset="0"/>
              </a:rPr>
              <a:t>(e){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800" dirty="0">
                <a:effectLst/>
                <a:latin typeface="Consolas" panose="020B0609020204030204" pitchFamily="49" charset="0"/>
              </a:rPr>
              <a:t> elementi =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document.querySelectorAll</a:t>
            </a:r>
            <a:r>
              <a:rPr lang="it-IT" sz="800" dirty="0">
                <a:effectLst/>
                <a:latin typeface="Consolas" panose="020B0609020204030204" pitchFamily="49" charset="0"/>
              </a:rPr>
              <a:t>('.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oggettoPref</a:t>
            </a:r>
            <a:r>
              <a:rPr lang="it-IT" sz="800" dirty="0">
                <a:effectLst/>
                <a:latin typeface="Consolas" panose="020B0609020204030204" pitchFamily="49" charset="0"/>
              </a:rPr>
              <a:t>');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for(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let</a:t>
            </a:r>
            <a:r>
              <a:rPr lang="it-IT" sz="800" dirty="0">
                <a:effectLst/>
                <a:latin typeface="Consolas" panose="020B0609020204030204" pitchFamily="49" charset="0"/>
              </a:rPr>
              <a:t> i=0;i&lt;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elementi.length;i</a:t>
            </a:r>
            <a:r>
              <a:rPr lang="it-IT" sz="800" dirty="0"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children</a:t>
            </a:r>
            <a:r>
              <a:rPr lang="it-IT" sz="800" dirty="0">
                <a:effectLst/>
                <a:latin typeface="Consolas" panose="020B0609020204030204" pitchFamily="49" charset="0"/>
              </a:rPr>
              <a:t> =elementi[i].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childNodes</a:t>
            </a:r>
            <a:r>
              <a:rPr lang="it-IT" sz="8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if</a:t>
            </a:r>
            <a:r>
              <a:rPr lang="it-IT" sz="800" dirty="0">
                <a:effectLst/>
                <a:latin typeface="Consolas" panose="020B0609020204030204" pitchFamily="49" charset="0"/>
              </a:rPr>
              <a:t>(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children</a:t>
            </a:r>
            <a:r>
              <a:rPr lang="it-IT" sz="800" dirty="0">
                <a:effectLst/>
                <a:latin typeface="Consolas" panose="020B0609020204030204" pitchFamily="49" charset="0"/>
              </a:rPr>
              <a:t>[0].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textContent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 ==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e.target.parentNode.textContent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                index2 = i;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        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nomeOggetto</a:t>
            </a:r>
            <a:r>
              <a:rPr lang="it-IT" sz="800" dirty="0">
                <a:effectLst/>
                <a:latin typeface="Consolas" panose="020B0609020204030204" pitchFamily="49" charset="0"/>
              </a:rPr>
              <a:t>=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children</a:t>
            </a:r>
            <a:r>
              <a:rPr lang="it-IT" sz="800" dirty="0">
                <a:effectLst/>
                <a:latin typeface="Consolas" panose="020B0609020204030204" pitchFamily="49" charset="0"/>
              </a:rPr>
              <a:t>[0].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textContent</a:t>
            </a:r>
            <a:r>
              <a:rPr lang="it-IT" sz="80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        }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it-IT" sz="800" dirty="0">
                <a:effectLst/>
                <a:latin typeface="Consolas" panose="020B0609020204030204" pitchFamily="49" charset="0"/>
              </a:rPr>
              <a:t>        </a:t>
            </a:r>
            <a:r>
              <a:rPr lang="it-IT" sz="800" dirty="0" err="1">
                <a:effectLst/>
                <a:latin typeface="Consolas" panose="020B0609020204030204" pitchFamily="49" charset="0"/>
              </a:rPr>
              <a:t>contatorePreferiti</a:t>
            </a:r>
            <a:r>
              <a:rPr lang="it-IT" sz="800" dirty="0">
                <a:effectLst/>
                <a:latin typeface="Consolas" panose="020B0609020204030204" pitchFamily="49" charset="0"/>
              </a:rPr>
              <a:t>--;</a:t>
            </a:r>
          </a:p>
          <a:p>
            <a:endParaRPr lang="it-IT" sz="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775E98-5728-4F36-8A55-E45D170C5392}"/>
              </a:ext>
            </a:extLst>
          </p:cNvPr>
          <p:cNvSpPr txBox="1"/>
          <p:nvPr/>
        </p:nvSpPr>
        <p:spPr>
          <a:xfrm>
            <a:off x="7840243" y="147484"/>
            <a:ext cx="40378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800" dirty="0"/>
              <a:t>//Per rimettere l'event </a:t>
            </a:r>
            <a:r>
              <a:rPr lang="it-IT" sz="800" dirty="0" err="1"/>
              <a:t>listener</a:t>
            </a:r>
            <a:r>
              <a:rPr lang="it-IT" sz="800" dirty="0"/>
              <a:t> nell'altro gruppo di oggetti</a:t>
            </a:r>
          </a:p>
          <a:p>
            <a:r>
              <a:rPr lang="it-IT" sz="800" dirty="0"/>
              <a:t>        </a:t>
            </a:r>
            <a:r>
              <a:rPr lang="it-IT" sz="800" dirty="0" err="1"/>
              <a:t>const</a:t>
            </a:r>
            <a:r>
              <a:rPr lang="it-IT" sz="800" dirty="0"/>
              <a:t> oggetti = </a:t>
            </a:r>
            <a:r>
              <a:rPr lang="it-IT" sz="800" dirty="0" err="1"/>
              <a:t>document.querySelectorAll</a:t>
            </a:r>
            <a:r>
              <a:rPr lang="it-IT" sz="800" dirty="0"/>
              <a:t>('.oggetto');</a:t>
            </a:r>
          </a:p>
          <a:p>
            <a:r>
              <a:rPr lang="it-IT" sz="800" dirty="0"/>
              <a:t>        for(</a:t>
            </a:r>
            <a:r>
              <a:rPr lang="it-IT" sz="800" dirty="0" err="1"/>
              <a:t>let</a:t>
            </a:r>
            <a:r>
              <a:rPr lang="it-IT" sz="800" dirty="0"/>
              <a:t> i=0; i&lt;</a:t>
            </a:r>
            <a:r>
              <a:rPr lang="it-IT" sz="800" dirty="0" err="1"/>
              <a:t>oggetti.length;i</a:t>
            </a:r>
            <a:r>
              <a:rPr lang="it-IT" sz="800" dirty="0"/>
              <a:t>++){</a:t>
            </a:r>
          </a:p>
          <a:p>
            <a:r>
              <a:rPr lang="it-IT" sz="800" dirty="0"/>
              <a:t>               </a:t>
            </a:r>
            <a:r>
              <a:rPr lang="it-IT" sz="800" dirty="0" err="1"/>
              <a:t>if</a:t>
            </a:r>
            <a:r>
              <a:rPr lang="it-IT" sz="800" dirty="0"/>
              <a:t>(oggetti[i].</a:t>
            </a:r>
            <a:r>
              <a:rPr lang="it-IT" sz="800" dirty="0" err="1"/>
              <a:t>childNodes</a:t>
            </a:r>
            <a:r>
              <a:rPr lang="it-IT" sz="800" dirty="0"/>
              <a:t>[0].</a:t>
            </a:r>
            <a:r>
              <a:rPr lang="it-IT" sz="800" dirty="0" err="1"/>
              <a:t>textContent</a:t>
            </a:r>
            <a:r>
              <a:rPr lang="it-IT" sz="800" dirty="0"/>
              <a:t>==</a:t>
            </a:r>
            <a:r>
              <a:rPr lang="it-IT" sz="800" dirty="0" err="1"/>
              <a:t>nomeOggetto</a:t>
            </a:r>
            <a:r>
              <a:rPr lang="it-IT" sz="800" dirty="0"/>
              <a:t>){</a:t>
            </a:r>
          </a:p>
          <a:p>
            <a:r>
              <a:rPr lang="it-IT" sz="800" dirty="0"/>
              <a:t>                       oggetti[i].</a:t>
            </a:r>
            <a:r>
              <a:rPr lang="it-IT" sz="800" dirty="0" err="1"/>
              <a:t>childNodes</a:t>
            </a:r>
            <a:r>
              <a:rPr lang="it-IT" sz="800" dirty="0"/>
              <a:t>[0].</a:t>
            </a:r>
            <a:r>
              <a:rPr lang="it-IT" sz="800" dirty="0" err="1"/>
              <a:t>childNodes</a:t>
            </a:r>
            <a:r>
              <a:rPr lang="it-IT" sz="800" dirty="0"/>
              <a:t>[0].</a:t>
            </a:r>
            <a:r>
              <a:rPr lang="it-IT" sz="800" dirty="0" err="1"/>
              <a:t>addEventListener</a:t>
            </a:r>
            <a:r>
              <a:rPr lang="it-IT" sz="800" dirty="0"/>
              <a:t>('click', </a:t>
            </a:r>
            <a:r>
              <a:rPr lang="it-IT" sz="800" dirty="0" err="1"/>
              <a:t>selezionaPreferito</a:t>
            </a:r>
            <a:r>
              <a:rPr lang="it-IT" sz="800" dirty="0"/>
              <a:t>);</a:t>
            </a:r>
          </a:p>
          <a:p>
            <a:r>
              <a:rPr lang="it-IT" sz="800" dirty="0"/>
              <a:t>               }</a:t>
            </a:r>
          </a:p>
          <a:p>
            <a:r>
              <a:rPr lang="it-IT" sz="800" dirty="0"/>
              <a:t>        }</a:t>
            </a:r>
          </a:p>
          <a:p>
            <a:r>
              <a:rPr lang="it-IT" sz="800" dirty="0"/>
              <a:t>        //</a:t>
            </a:r>
          </a:p>
          <a:p>
            <a:endParaRPr lang="it-IT" sz="800" dirty="0"/>
          </a:p>
          <a:p>
            <a:r>
              <a:rPr lang="it-IT" sz="800" dirty="0"/>
              <a:t>        elementi[index2].</a:t>
            </a:r>
            <a:r>
              <a:rPr lang="it-IT" sz="800" dirty="0" err="1"/>
              <a:t>classList.add</a:t>
            </a:r>
            <a:r>
              <a:rPr lang="it-IT" sz="800" dirty="0"/>
              <a:t>('</a:t>
            </a:r>
            <a:r>
              <a:rPr lang="it-IT" sz="800" dirty="0" err="1"/>
              <a:t>hidden</a:t>
            </a:r>
            <a:r>
              <a:rPr lang="it-IT" sz="800" dirty="0"/>
              <a:t>');</a:t>
            </a:r>
          </a:p>
          <a:p>
            <a:r>
              <a:rPr lang="it-IT" sz="800" dirty="0"/>
              <a:t>        </a:t>
            </a:r>
            <a:r>
              <a:rPr lang="it-IT" sz="800" dirty="0" err="1"/>
              <a:t>if</a:t>
            </a:r>
            <a:r>
              <a:rPr lang="it-IT" sz="800" dirty="0"/>
              <a:t>(</a:t>
            </a:r>
            <a:r>
              <a:rPr lang="it-IT" sz="800" dirty="0" err="1"/>
              <a:t>contatorePreferiti</a:t>
            </a:r>
            <a:r>
              <a:rPr lang="it-IT" sz="800" dirty="0"/>
              <a:t>==0){</a:t>
            </a:r>
          </a:p>
          <a:p>
            <a:r>
              <a:rPr lang="it-IT" sz="800" dirty="0"/>
              <a:t>                </a:t>
            </a:r>
            <a:r>
              <a:rPr lang="it-IT" sz="800" dirty="0" err="1"/>
              <a:t>classePreferiti.classList.add</a:t>
            </a:r>
            <a:r>
              <a:rPr lang="it-IT" sz="800" dirty="0"/>
              <a:t>('</a:t>
            </a:r>
            <a:r>
              <a:rPr lang="it-IT" sz="800" dirty="0" err="1"/>
              <a:t>hidden</a:t>
            </a:r>
            <a:r>
              <a:rPr lang="it-IT" sz="800" dirty="0"/>
              <a:t>');</a:t>
            </a:r>
          </a:p>
          <a:p>
            <a:r>
              <a:rPr lang="it-IT" sz="800" dirty="0"/>
              <a:t>        }</a:t>
            </a:r>
          </a:p>
          <a:p>
            <a:r>
              <a:rPr lang="it-IT" sz="800" dirty="0"/>
              <a:t>}</a:t>
            </a:r>
          </a:p>
          <a:p>
            <a:endParaRPr lang="it-IT" sz="800" dirty="0"/>
          </a:p>
          <a:p>
            <a:r>
              <a:rPr lang="it-IT" sz="800" dirty="0" err="1"/>
              <a:t>var</a:t>
            </a:r>
            <a:r>
              <a:rPr lang="it-IT" sz="800" dirty="0"/>
              <a:t> </a:t>
            </a:r>
            <a:r>
              <a:rPr lang="it-IT" sz="800" dirty="0" err="1"/>
              <a:t>contatorePreferiti</a:t>
            </a:r>
            <a:r>
              <a:rPr lang="it-IT" sz="800" dirty="0"/>
              <a:t> =0;</a:t>
            </a:r>
          </a:p>
          <a:p>
            <a:endParaRPr lang="it-IT" sz="800" dirty="0"/>
          </a:p>
          <a:p>
            <a:r>
              <a:rPr lang="it-IT" sz="800" dirty="0" err="1"/>
              <a:t>const</a:t>
            </a:r>
            <a:r>
              <a:rPr lang="it-IT" sz="800" dirty="0"/>
              <a:t> </a:t>
            </a:r>
            <a:r>
              <a:rPr lang="it-IT" sz="800" dirty="0" err="1"/>
              <a:t>iconeAdd</a:t>
            </a:r>
            <a:r>
              <a:rPr lang="it-IT" sz="800" dirty="0"/>
              <a:t> = </a:t>
            </a:r>
            <a:r>
              <a:rPr lang="it-IT" sz="800" dirty="0" err="1"/>
              <a:t>document.querySelectorAll</a:t>
            </a:r>
            <a:r>
              <a:rPr lang="it-IT" sz="800" dirty="0"/>
              <a:t>('.titolo .icona');</a:t>
            </a:r>
          </a:p>
          <a:p>
            <a:r>
              <a:rPr lang="it-IT" sz="800" dirty="0" err="1"/>
              <a:t>const</a:t>
            </a:r>
            <a:r>
              <a:rPr lang="it-IT" sz="800" dirty="0"/>
              <a:t> </a:t>
            </a:r>
            <a:r>
              <a:rPr lang="it-IT" sz="800" dirty="0" err="1"/>
              <a:t>classePreferiti</a:t>
            </a:r>
            <a:r>
              <a:rPr lang="it-IT" sz="800" dirty="0"/>
              <a:t> = </a:t>
            </a:r>
            <a:r>
              <a:rPr lang="it-IT" sz="800" dirty="0" err="1"/>
              <a:t>document.querySelector</a:t>
            </a:r>
            <a:r>
              <a:rPr lang="it-IT" sz="800" dirty="0"/>
              <a:t>('.preferiti');</a:t>
            </a:r>
          </a:p>
          <a:p>
            <a:r>
              <a:rPr lang="it-IT" sz="800" dirty="0" err="1"/>
              <a:t>const</a:t>
            </a:r>
            <a:r>
              <a:rPr lang="it-IT" sz="800" dirty="0"/>
              <a:t> </a:t>
            </a:r>
            <a:r>
              <a:rPr lang="it-IT" sz="800" dirty="0" err="1"/>
              <a:t>sezionePreferiti</a:t>
            </a:r>
            <a:r>
              <a:rPr lang="it-IT" sz="800" dirty="0"/>
              <a:t> = </a:t>
            </a:r>
            <a:r>
              <a:rPr lang="it-IT" sz="800" dirty="0" err="1"/>
              <a:t>document.querySelector</a:t>
            </a:r>
            <a:r>
              <a:rPr lang="it-IT" sz="800" dirty="0"/>
              <a:t>('#</a:t>
            </a:r>
            <a:r>
              <a:rPr lang="it-IT" sz="800" dirty="0" err="1"/>
              <a:t>listaPref</a:t>
            </a:r>
            <a:r>
              <a:rPr lang="it-IT" sz="800" dirty="0"/>
              <a:t>');</a:t>
            </a:r>
          </a:p>
          <a:p>
            <a:endParaRPr lang="it-IT" sz="800" dirty="0"/>
          </a:p>
          <a:p>
            <a:r>
              <a:rPr lang="it-IT" sz="800" dirty="0"/>
              <a:t>for(</a:t>
            </a:r>
            <a:r>
              <a:rPr lang="it-IT" sz="800" dirty="0" err="1"/>
              <a:t>icons</a:t>
            </a:r>
            <a:r>
              <a:rPr lang="it-IT" sz="800" dirty="0"/>
              <a:t> of </a:t>
            </a:r>
            <a:r>
              <a:rPr lang="it-IT" sz="800" dirty="0" err="1"/>
              <a:t>iconeAdd</a:t>
            </a:r>
            <a:r>
              <a:rPr lang="it-IT" sz="800" dirty="0"/>
              <a:t>){</a:t>
            </a:r>
          </a:p>
          <a:p>
            <a:r>
              <a:rPr lang="it-IT" sz="800" dirty="0"/>
              <a:t>        </a:t>
            </a:r>
            <a:r>
              <a:rPr lang="it-IT" sz="800" dirty="0" err="1"/>
              <a:t>icons.addEventListener</a:t>
            </a:r>
            <a:r>
              <a:rPr lang="it-IT" sz="800" dirty="0"/>
              <a:t>('click', </a:t>
            </a:r>
            <a:r>
              <a:rPr lang="it-IT" sz="800" dirty="0" err="1"/>
              <a:t>selezionaPreferito</a:t>
            </a:r>
            <a:r>
              <a:rPr lang="it-IT" sz="800" dirty="0"/>
              <a:t>);</a:t>
            </a:r>
          </a:p>
          <a:p>
            <a:r>
              <a:rPr lang="it-IT" sz="800" dirty="0"/>
              <a:t>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130A9D-0434-488F-9E49-318F8BB9F3AD}"/>
              </a:ext>
            </a:extLst>
          </p:cNvPr>
          <p:cNvSpPr txBox="1"/>
          <p:nvPr/>
        </p:nvSpPr>
        <p:spPr>
          <a:xfrm>
            <a:off x="8017223" y="3810983"/>
            <a:ext cx="3091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Avendolo fatto come primo passaggio, una volta finito mi sono reso conto di averlo probabilmente fatto in una maniera inutilmente complicata. L’avrei potuto rendere più semplice come mostra dettagli.</a:t>
            </a:r>
          </a:p>
        </p:txBody>
      </p:sp>
    </p:spTree>
    <p:extLst>
      <p:ext uri="{BB962C8B-B14F-4D97-AF65-F5344CB8AC3E}">
        <p14:creationId xmlns:p14="http://schemas.microsoft.com/office/powerpoint/2010/main" val="98560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3433</Words>
  <Application>Microsoft Office PowerPoint</Application>
  <PresentationFormat>Widescreen</PresentationFormat>
  <Paragraphs>369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MHW2</vt:lpstr>
      <vt:lpstr>Pagina in versione statica + HTML</vt:lpstr>
      <vt:lpstr>HTML</vt:lpstr>
      <vt:lpstr>CSS</vt:lpstr>
      <vt:lpstr>CSS</vt:lpstr>
      <vt:lpstr>Inserimento dinamico degli elementi</vt:lpstr>
      <vt:lpstr>Implementazione barra di ricerca</vt:lpstr>
      <vt:lpstr>Mostra dettagli</vt:lpstr>
      <vt:lpstr>Inserimento dei preferiti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Giovanni Traina</cp:lastModifiedBy>
  <cp:revision>10</cp:revision>
  <dcterms:created xsi:type="dcterms:W3CDTF">2021-03-24T16:57:46Z</dcterms:created>
  <dcterms:modified xsi:type="dcterms:W3CDTF">2021-04-11T11:44:25Z</dcterms:modified>
</cp:coreProperties>
</file>