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Giovanni Traina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O46002203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26/04/2021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37D56D3-14FC-494F-9223-F9A94DBAC82D}"/>
              </a:ext>
            </a:extLst>
          </p:cNvPr>
          <p:cNvSpPr txBox="1"/>
          <p:nvPr/>
        </p:nvSpPr>
        <p:spPr>
          <a:xfrm>
            <a:off x="4206240" y="224175"/>
            <a:ext cx="775765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/>
              <a:t>Nella home page del sito ho inserito un pulsante nell’</a:t>
            </a:r>
            <a:r>
              <a:rPr lang="it-IT" sz="1600" dirty="0" err="1"/>
              <a:t>header</a:t>
            </a:r>
            <a:r>
              <a:rPr lang="it-IT" sz="1600" dirty="0"/>
              <a:t> che reindirizza alla pagina che si riferisce al seguente </a:t>
            </a:r>
            <a:r>
              <a:rPr lang="it-IT" sz="1600" dirty="0" err="1"/>
              <a:t>homework</a:t>
            </a:r>
            <a:r>
              <a:rPr lang="it-IT" sz="1600" dirty="0"/>
              <a:t>. All’interno della pagina sono contenute due API. </a:t>
            </a:r>
          </a:p>
          <a:p>
            <a:pPr algn="just"/>
            <a:endParaRPr lang="it-IT" sz="1600" dirty="0"/>
          </a:p>
          <a:p>
            <a:pPr algn="just"/>
            <a:r>
              <a:rPr lang="it-IT" sz="1600" dirty="0"/>
              <a:t>La prima si chiama </a:t>
            </a:r>
            <a:r>
              <a:rPr lang="it-IT" sz="1600" dirty="0" err="1"/>
              <a:t>TheMealDB</a:t>
            </a:r>
            <a:r>
              <a:rPr lang="it-IT" sz="1600" dirty="0"/>
              <a:t> ed attraverso una fetch al seguente url: «</a:t>
            </a:r>
            <a:r>
              <a:rPr lang="it-IT" sz="1600" b="0" i="0" dirty="0">
                <a:solidFill>
                  <a:srgbClr val="C5A1A1"/>
                </a:solidFill>
                <a:effectLst/>
              </a:rPr>
              <a:t>www.themealdb.com/api/</a:t>
            </a:r>
            <a:r>
              <a:rPr lang="it-IT" sz="1600" b="0" i="0" dirty="0" err="1">
                <a:solidFill>
                  <a:srgbClr val="C5A1A1"/>
                </a:solidFill>
                <a:effectLst/>
              </a:rPr>
              <a:t>json</a:t>
            </a:r>
            <a:r>
              <a:rPr lang="it-IT" sz="1600" b="0" i="0" dirty="0">
                <a:solidFill>
                  <a:srgbClr val="C5A1A1"/>
                </a:solidFill>
                <a:effectLst/>
              </a:rPr>
              <a:t>/v1/1/</a:t>
            </a:r>
            <a:r>
              <a:rPr lang="it-IT" sz="1600" b="0" i="0" dirty="0" err="1">
                <a:solidFill>
                  <a:srgbClr val="C5A1A1"/>
                </a:solidFill>
                <a:effectLst/>
              </a:rPr>
              <a:t>random.php</a:t>
            </a:r>
            <a:r>
              <a:rPr lang="it-IT" sz="1600" b="0" i="0" dirty="0">
                <a:solidFill>
                  <a:srgbClr val="C5A1A1"/>
                </a:solidFill>
                <a:effectLst/>
              </a:rPr>
              <a:t>» </a:t>
            </a:r>
            <a:r>
              <a:rPr lang="it-IT" sz="1600" b="0" i="0" dirty="0">
                <a:effectLst/>
              </a:rPr>
              <a:t>restituirà un oggetto </a:t>
            </a:r>
            <a:r>
              <a:rPr lang="it-IT" sz="1600" b="0" i="0" dirty="0" err="1">
                <a:effectLst/>
              </a:rPr>
              <a:t>json</a:t>
            </a:r>
            <a:r>
              <a:rPr lang="it-IT" sz="1600" b="0" i="0" dirty="0">
                <a:effectLst/>
              </a:rPr>
              <a:t> contenente una ricetta casuale. La parte dello script riferita a questa API è la seguente:</a:t>
            </a:r>
          </a:p>
          <a:p>
            <a:endParaRPr lang="it-IT" sz="800" dirty="0"/>
          </a:p>
          <a:p>
            <a:endParaRPr lang="it-IT" sz="800" dirty="0"/>
          </a:p>
          <a:p>
            <a:endParaRPr lang="it-IT" sz="800" dirty="0"/>
          </a:p>
          <a:p>
            <a:r>
              <a:rPr lang="it-IT" sz="800" dirty="0" err="1"/>
              <a:t>function</a:t>
            </a:r>
            <a:r>
              <a:rPr lang="it-IT" sz="800" dirty="0"/>
              <a:t> </a:t>
            </a:r>
            <a:r>
              <a:rPr lang="it-IT" sz="800" dirty="0" err="1"/>
              <a:t>onJson</a:t>
            </a:r>
            <a:r>
              <a:rPr lang="it-IT" sz="800" dirty="0"/>
              <a:t>(</a:t>
            </a:r>
            <a:r>
              <a:rPr lang="it-IT" sz="800" dirty="0" err="1"/>
              <a:t>json</a:t>
            </a:r>
            <a:r>
              <a:rPr lang="it-IT" sz="800" dirty="0"/>
              <a:t>){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const</a:t>
            </a:r>
            <a:r>
              <a:rPr lang="it-IT" sz="800" dirty="0"/>
              <a:t> </a:t>
            </a:r>
            <a:r>
              <a:rPr lang="it-IT" sz="800" dirty="0" err="1"/>
              <a:t>sezione_testo</a:t>
            </a:r>
            <a:r>
              <a:rPr lang="it-IT" sz="800" dirty="0"/>
              <a:t>= </a:t>
            </a:r>
            <a:r>
              <a:rPr lang="it-IT" sz="800" dirty="0" err="1"/>
              <a:t>document.querySelector</a:t>
            </a:r>
            <a:r>
              <a:rPr lang="it-IT" sz="800" dirty="0"/>
              <a:t>('#</a:t>
            </a:r>
            <a:r>
              <a:rPr lang="it-IT" sz="800" dirty="0" err="1"/>
              <a:t>testo'</a:t>
            </a:r>
            <a:r>
              <a:rPr lang="it-IT" sz="800" dirty="0"/>
              <a:t>);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const</a:t>
            </a:r>
            <a:r>
              <a:rPr lang="it-IT" sz="800" dirty="0"/>
              <a:t> risultato=</a:t>
            </a:r>
            <a:r>
              <a:rPr lang="it-IT" sz="800" dirty="0" err="1"/>
              <a:t>json.meals</a:t>
            </a:r>
            <a:r>
              <a:rPr lang="it-IT" sz="800" dirty="0"/>
              <a:t>[0];</a:t>
            </a:r>
          </a:p>
          <a:p>
            <a:endParaRPr lang="it-IT" sz="800" dirty="0"/>
          </a:p>
          <a:p>
            <a:r>
              <a:rPr lang="it-IT" sz="800" dirty="0"/>
              <a:t>   </a:t>
            </a:r>
            <a:r>
              <a:rPr lang="it-IT" sz="800" dirty="0" err="1"/>
              <a:t>const</a:t>
            </a:r>
            <a:r>
              <a:rPr lang="it-IT" sz="800" dirty="0"/>
              <a:t> video= </a:t>
            </a:r>
            <a:r>
              <a:rPr lang="it-IT" sz="800" dirty="0" err="1"/>
              <a:t>document.querySelector</a:t>
            </a:r>
            <a:r>
              <a:rPr lang="it-IT" sz="800" dirty="0"/>
              <a:t>('#video');</a:t>
            </a:r>
          </a:p>
          <a:p>
            <a:endParaRPr lang="it-IT" sz="800" dirty="0"/>
          </a:p>
          <a:p>
            <a:r>
              <a:rPr lang="it-IT" sz="800" dirty="0"/>
              <a:t>   link = </a:t>
            </a:r>
            <a:r>
              <a:rPr lang="it-IT" sz="800" dirty="0" err="1"/>
              <a:t>risultato.strYoutube</a:t>
            </a:r>
            <a:r>
              <a:rPr lang="it-IT" sz="800" dirty="0"/>
              <a:t>;</a:t>
            </a:r>
          </a:p>
          <a:p>
            <a:r>
              <a:rPr lang="it-IT" sz="800" dirty="0"/>
              <a:t>   link =</a:t>
            </a:r>
            <a:r>
              <a:rPr lang="it-IT" sz="800" dirty="0" err="1"/>
              <a:t>link.replace</a:t>
            </a:r>
            <a:r>
              <a:rPr lang="it-IT" sz="800" dirty="0"/>
              <a:t>("</a:t>
            </a:r>
            <a:r>
              <a:rPr lang="it-IT" sz="800" dirty="0" err="1"/>
              <a:t>watch?v</a:t>
            </a:r>
            <a:r>
              <a:rPr lang="it-IT" sz="800" dirty="0"/>
              <a:t>=", "</a:t>
            </a:r>
            <a:r>
              <a:rPr lang="it-IT" sz="800" dirty="0" err="1"/>
              <a:t>embed</a:t>
            </a:r>
            <a:r>
              <a:rPr lang="it-IT" sz="800" dirty="0"/>
              <a:t>/");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video.childNodes</a:t>
            </a:r>
            <a:r>
              <a:rPr lang="it-IT" sz="800" dirty="0"/>
              <a:t>[1].</a:t>
            </a:r>
            <a:r>
              <a:rPr lang="it-IT" sz="800" dirty="0" err="1"/>
              <a:t>src</a:t>
            </a:r>
            <a:r>
              <a:rPr lang="it-IT" sz="800" dirty="0"/>
              <a:t> = link;</a:t>
            </a:r>
          </a:p>
          <a:p>
            <a:endParaRPr lang="it-IT" sz="800" dirty="0"/>
          </a:p>
          <a:p>
            <a:r>
              <a:rPr lang="it-IT" sz="800" dirty="0"/>
              <a:t>   </a:t>
            </a:r>
            <a:r>
              <a:rPr lang="it-IT" sz="800" dirty="0" err="1"/>
              <a:t>const</a:t>
            </a:r>
            <a:r>
              <a:rPr lang="it-IT" sz="800" dirty="0"/>
              <a:t> nome=</a:t>
            </a:r>
            <a:r>
              <a:rPr lang="it-IT" sz="800" dirty="0" err="1"/>
              <a:t>risultato.strMeal</a:t>
            </a:r>
            <a:r>
              <a:rPr lang="it-IT" sz="800" dirty="0"/>
              <a:t>;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const</a:t>
            </a:r>
            <a:r>
              <a:rPr lang="it-IT" sz="800" dirty="0"/>
              <a:t> titolo= </a:t>
            </a:r>
            <a:r>
              <a:rPr lang="it-IT" sz="800" dirty="0" err="1"/>
              <a:t>document.createElement</a:t>
            </a:r>
            <a:r>
              <a:rPr lang="it-IT" sz="800" dirty="0"/>
              <a:t>('h1');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titolo.textContent</a:t>
            </a:r>
            <a:r>
              <a:rPr lang="it-IT" sz="800" dirty="0"/>
              <a:t>=nome + " - Preparazione:";</a:t>
            </a:r>
          </a:p>
          <a:p>
            <a:endParaRPr lang="it-IT" sz="800" dirty="0"/>
          </a:p>
          <a:p>
            <a:r>
              <a:rPr lang="it-IT" sz="800" dirty="0"/>
              <a:t>   </a:t>
            </a:r>
            <a:r>
              <a:rPr lang="it-IT" sz="800" dirty="0" err="1"/>
              <a:t>sezione_testo.appendChild</a:t>
            </a:r>
            <a:r>
              <a:rPr lang="it-IT" sz="800" dirty="0"/>
              <a:t>(titolo);</a:t>
            </a:r>
          </a:p>
          <a:p>
            <a:endParaRPr lang="it-IT" sz="800" dirty="0"/>
          </a:p>
          <a:p>
            <a:r>
              <a:rPr lang="it-IT" sz="800" dirty="0"/>
              <a:t>   </a:t>
            </a:r>
            <a:r>
              <a:rPr lang="it-IT" sz="800" dirty="0" err="1"/>
              <a:t>const</a:t>
            </a:r>
            <a:r>
              <a:rPr lang="it-IT" sz="800" dirty="0"/>
              <a:t> </a:t>
            </a:r>
            <a:r>
              <a:rPr lang="it-IT" sz="800" dirty="0" err="1"/>
              <a:t>desc</a:t>
            </a:r>
            <a:r>
              <a:rPr lang="it-IT" sz="800" dirty="0"/>
              <a:t>=</a:t>
            </a:r>
            <a:r>
              <a:rPr lang="it-IT" sz="800" dirty="0" err="1"/>
              <a:t>risultato.strInstructions</a:t>
            </a:r>
            <a:r>
              <a:rPr lang="it-IT" sz="800" dirty="0"/>
              <a:t>;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const</a:t>
            </a:r>
            <a:r>
              <a:rPr lang="it-IT" sz="800" dirty="0"/>
              <a:t> descrizione=</a:t>
            </a:r>
            <a:r>
              <a:rPr lang="it-IT" sz="800" dirty="0" err="1"/>
              <a:t>document.createElement</a:t>
            </a:r>
            <a:r>
              <a:rPr lang="it-IT" sz="800" dirty="0"/>
              <a:t>('div');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descrizione.classList.add</a:t>
            </a:r>
            <a:r>
              <a:rPr lang="it-IT" sz="800" dirty="0"/>
              <a:t>('descrizione');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descrizione.textContent</a:t>
            </a:r>
            <a:r>
              <a:rPr lang="it-IT" sz="800" dirty="0"/>
              <a:t>=</a:t>
            </a:r>
            <a:r>
              <a:rPr lang="it-IT" sz="800" dirty="0" err="1"/>
              <a:t>desc</a:t>
            </a:r>
            <a:r>
              <a:rPr lang="it-IT" sz="800" dirty="0"/>
              <a:t>;</a:t>
            </a:r>
          </a:p>
          <a:p>
            <a:endParaRPr lang="it-IT" sz="800" dirty="0"/>
          </a:p>
          <a:p>
            <a:r>
              <a:rPr lang="it-IT" sz="800" dirty="0"/>
              <a:t>   </a:t>
            </a:r>
            <a:r>
              <a:rPr lang="it-IT" sz="800" dirty="0" err="1"/>
              <a:t>const</a:t>
            </a:r>
            <a:r>
              <a:rPr lang="it-IT" sz="800" dirty="0"/>
              <a:t> ingredienti=</a:t>
            </a:r>
            <a:r>
              <a:rPr lang="it-IT" sz="800" dirty="0" err="1"/>
              <a:t>document.createElement</a:t>
            </a:r>
            <a:r>
              <a:rPr lang="it-IT" sz="800" dirty="0"/>
              <a:t>('div');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const</a:t>
            </a:r>
            <a:r>
              <a:rPr lang="it-IT" sz="800" dirty="0"/>
              <a:t> </a:t>
            </a:r>
            <a:r>
              <a:rPr lang="it-IT" sz="800" dirty="0" err="1"/>
              <a:t>nomi_ingredienti</a:t>
            </a:r>
            <a:r>
              <a:rPr lang="it-IT" sz="800" dirty="0"/>
              <a:t>=</a:t>
            </a:r>
            <a:r>
              <a:rPr lang="it-IT" sz="800" dirty="0" err="1"/>
              <a:t>document.createElement</a:t>
            </a:r>
            <a:r>
              <a:rPr lang="it-IT" sz="800" dirty="0"/>
              <a:t>('div');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nomi_ingredienti.classList.add</a:t>
            </a:r>
            <a:r>
              <a:rPr lang="it-IT" sz="800" dirty="0"/>
              <a:t>('</a:t>
            </a:r>
            <a:r>
              <a:rPr lang="it-IT" sz="800" dirty="0" err="1"/>
              <a:t>nomi_ingredienti</a:t>
            </a:r>
            <a:r>
              <a:rPr lang="it-IT" sz="800" dirty="0"/>
              <a:t>');</a:t>
            </a:r>
          </a:p>
          <a:p>
            <a:endParaRPr lang="it-IT" sz="800" dirty="0"/>
          </a:p>
          <a:p>
            <a:endParaRPr lang="it-IT" sz="800" dirty="0"/>
          </a:p>
          <a:p>
            <a:r>
              <a:rPr lang="it-IT" sz="800" dirty="0"/>
              <a:t>   </a:t>
            </a:r>
            <a:r>
              <a:rPr lang="it-IT" sz="800" dirty="0" err="1"/>
              <a:t>const</a:t>
            </a:r>
            <a:r>
              <a:rPr lang="it-IT" sz="800" dirty="0"/>
              <a:t> preparazione=</a:t>
            </a:r>
            <a:r>
              <a:rPr lang="it-IT" sz="800" dirty="0" err="1"/>
              <a:t>document.createElement</a:t>
            </a:r>
            <a:r>
              <a:rPr lang="it-IT" sz="800" dirty="0"/>
              <a:t>('h1');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preparazione.textContent</a:t>
            </a:r>
            <a:r>
              <a:rPr lang="it-IT" sz="800" dirty="0"/>
              <a:t>="Gli ingredienti sono:"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ingredienti.appendChild</a:t>
            </a:r>
            <a:r>
              <a:rPr lang="it-IT" sz="800" dirty="0"/>
              <a:t>(preparazione);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ingredienti.appendChild</a:t>
            </a:r>
            <a:r>
              <a:rPr lang="it-IT" sz="800" dirty="0"/>
              <a:t>(</a:t>
            </a:r>
            <a:r>
              <a:rPr lang="it-IT" sz="800" dirty="0" err="1"/>
              <a:t>nomi_ingredienti</a:t>
            </a:r>
            <a:r>
              <a:rPr lang="it-IT" sz="800" dirty="0"/>
              <a:t>);</a:t>
            </a:r>
          </a:p>
          <a:p>
            <a:endParaRPr lang="it-IT" sz="800" dirty="0"/>
          </a:p>
          <a:p>
            <a:r>
              <a:rPr lang="it-IT" sz="800" dirty="0"/>
              <a:t>   </a:t>
            </a:r>
            <a:endParaRPr lang="it-IT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1793D6-6379-4E90-BDF5-A0F34908A906}"/>
              </a:ext>
            </a:extLst>
          </p:cNvPr>
          <p:cNvSpPr txBox="1"/>
          <p:nvPr/>
        </p:nvSpPr>
        <p:spPr>
          <a:xfrm>
            <a:off x="7427288" y="2117867"/>
            <a:ext cx="38876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for(</a:t>
            </a:r>
            <a:r>
              <a:rPr lang="it-IT" sz="800" dirty="0" err="1"/>
              <a:t>let</a:t>
            </a:r>
            <a:r>
              <a:rPr lang="it-IT" sz="800" dirty="0"/>
              <a:t> i=1; i&lt;=20;i++){</a:t>
            </a:r>
          </a:p>
          <a:p>
            <a:r>
              <a:rPr lang="it-IT" sz="800" dirty="0"/>
              <a:t>      indice1="</a:t>
            </a:r>
            <a:r>
              <a:rPr lang="it-IT" sz="800" dirty="0" err="1"/>
              <a:t>strIngredient</a:t>
            </a:r>
            <a:r>
              <a:rPr lang="it-IT" sz="800" dirty="0"/>
              <a:t>"+i;</a:t>
            </a:r>
          </a:p>
          <a:p>
            <a:r>
              <a:rPr lang="it-IT" sz="800" dirty="0"/>
              <a:t>      indice2="</a:t>
            </a:r>
            <a:r>
              <a:rPr lang="it-IT" sz="800" dirty="0" err="1"/>
              <a:t>strMeasure</a:t>
            </a:r>
            <a:r>
              <a:rPr lang="it-IT" sz="800" dirty="0"/>
              <a:t>"+i;</a:t>
            </a:r>
          </a:p>
          <a:p>
            <a:r>
              <a:rPr lang="it-IT" sz="800" dirty="0"/>
              <a:t>      </a:t>
            </a:r>
            <a:r>
              <a:rPr lang="it-IT" sz="800" dirty="0" err="1"/>
              <a:t>if</a:t>
            </a:r>
            <a:r>
              <a:rPr lang="it-IT" sz="800" dirty="0"/>
              <a:t>(risultato[indice1]!=</a:t>
            </a:r>
            <a:r>
              <a:rPr lang="it-IT" sz="800" dirty="0" err="1"/>
              <a:t>null</a:t>
            </a:r>
            <a:r>
              <a:rPr lang="it-IT" sz="800" dirty="0"/>
              <a:t> &amp;&amp; risultato[indice1]!=""){</a:t>
            </a:r>
          </a:p>
          <a:p>
            <a:r>
              <a:rPr lang="it-IT" sz="800" dirty="0"/>
              <a:t>         </a:t>
            </a:r>
            <a:r>
              <a:rPr lang="it-IT" sz="800" dirty="0" err="1"/>
              <a:t>const</a:t>
            </a:r>
            <a:r>
              <a:rPr lang="it-IT" sz="800" dirty="0"/>
              <a:t> testo=</a:t>
            </a:r>
            <a:r>
              <a:rPr lang="it-IT" sz="800" dirty="0" err="1"/>
              <a:t>document.createElement</a:t>
            </a:r>
            <a:r>
              <a:rPr lang="it-IT" sz="800" dirty="0"/>
              <a:t>('</a:t>
            </a:r>
            <a:r>
              <a:rPr lang="it-IT" sz="800" dirty="0" err="1"/>
              <a:t>span</a:t>
            </a:r>
            <a:r>
              <a:rPr lang="it-IT" sz="800" dirty="0"/>
              <a:t>');</a:t>
            </a:r>
          </a:p>
          <a:p>
            <a:r>
              <a:rPr lang="it-IT" sz="800" dirty="0"/>
              <a:t>         </a:t>
            </a:r>
            <a:r>
              <a:rPr lang="it-IT" sz="800" dirty="0" err="1"/>
              <a:t>testo.textContent</a:t>
            </a:r>
            <a:r>
              <a:rPr lang="it-IT" sz="800" dirty="0"/>
              <a:t>=risultato[indice1]+ " " +risultato[indice2];</a:t>
            </a:r>
          </a:p>
          <a:p>
            <a:r>
              <a:rPr lang="it-IT" sz="800" dirty="0"/>
              <a:t>         </a:t>
            </a:r>
            <a:r>
              <a:rPr lang="it-IT" sz="800" dirty="0" err="1"/>
              <a:t>nomi_ingredienti.appendChild</a:t>
            </a:r>
            <a:r>
              <a:rPr lang="it-IT" sz="800" dirty="0"/>
              <a:t>(testo);</a:t>
            </a:r>
          </a:p>
          <a:p>
            <a:r>
              <a:rPr lang="it-IT" sz="800" dirty="0"/>
              <a:t>      }</a:t>
            </a:r>
          </a:p>
          <a:p>
            <a:r>
              <a:rPr lang="it-IT" sz="800" dirty="0"/>
              <a:t>   }</a:t>
            </a:r>
          </a:p>
          <a:p>
            <a:endParaRPr lang="it-IT" sz="800" dirty="0"/>
          </a:p>
          <a:p>
            <a:r>
              <a:rPr lang="it-IT" sz="800" dirty="0"/>
              <a:t>   </a:t>
            </a:r>
            <a:r>
              <a:rPr lang="it-IT" sz="800" dirty="0" err="1"/>
              <a:t>sezione_testo.appendChild</a:t>
            </a:r>
            <a:r>
              <a:rPr lang="it-IT" sz="800" dirty="0"/>
              <a:t>(descrizione);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sezione_testo.appendChild</a:t>
            </a:r>
            <a:r>
              <a:rPr lang="it-IT" sz="800" dirty="0"/>
              <a:t>(ingredienti);</a:t>
            </a:r>
          </a:p>
          <a:p>
            <a:r>
              <a:rPr lang="it-IT" sz="800" dirty="0"/>
              <a:t>}</a:t>
            </a:r>
          </a:p>
          <a:p>
            <a:endParaRPr lang="it-IT" sz="800" dirty="0"/>
          </a:p>
          <a:p>
            <a:r>
              <a:rPr lang="it-IT" sz="800" dirty="0" err="1"/>
              <a:t>function</a:t>
            </a:r>
            <a:r>
              <a:rPr lang="it-IT" sz="800" dirty="0"/>
              <a:t> </a:t>
            </a:r>
            <a:r>
              <a:rPr lang="it-IT" sz="800" dirty="0" err="1"/>
              <a:t>onResponse</a:t>
            </a:r>
            <a:r>
              <a:rPr lang="it-IT" sz="800" dirty="0"/>
              <a:t>(</a:t>
            </a:r>
            <a:r>
              <a:rPr lang="it-IT" sz="800" dirty="0" err="1"/>
              <a:t>response</a:t>
            </a:r>
            <a:r>
              <a:rPr lang="it-IT" sz="800" dirty="0"/>
              <a:t>){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return</a:t>
            </a:r>
            <a:r>
              <a:rPr lang="it-IT" sz="800" dirty="0"/>
              <a:t> </a:t>
            </a:r>
            <a:r>
              <a:rPr lang="it-IT" sz="800" dirty="0" err="1"/>
              <a:t>response.json</a:t>
            </a:r>
            <a:r>
              <a:rPr lang="it-IT" sz="800" dirty="0"/>
              <a:t>();</a:t>
            </a:r>
          </a:p>
          <a:p>
            <a:r>
              <a:rPr lang="it-IT" sz="800" dirty="0"/>
              <a:t>}</a:t>
            </a:r>
          </a:p>
          <a:p>
            <a:endParaRPr lang="it-IT" sz="800" dirty="0"/>
          </a:p>
          <a:p>
            <a:r>
              <a:rPr lang="it-IT" sz="800" dirty="0"/>
              <a:t>fetch('https://www.themealdb.com/api/json/v1/1/random.php').then(onResponse).then(onJson);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6884F7-0599-49CC-92CA-E599D65CDAC5}"/>
              </a:ext>
            </a:extLst>
          </p:cNvPr>
          <p:cNvSpPr txBox="1"/>
          <p:nvPr/>
        </p:nvSpPr>
        <p:spPr>
          <a:xfrm>
            <a:off x="4247535" y="182880"/>
            <a:ext cx="7403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La pagina verrà visualizzata nella seguente maniera: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DA8CD92-4408-455D-9790-25ED56B64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5" y="1145923"/>
            <a:ext cx="7377851" cy="480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6884F7-0599-49CC-92CA-E599D65CDAC5}"/>
              </a:ext>
            </a:extLst>
          </p:cNvPr>
          <p:cNvSpPr txBox="1"/>
          <p:nvPr/>
        </p:nvSpPr>
        <p:spPr>
          <a:xfrm>
            <a:off x="4229837" y="172834"/>
            <a:ext cx="7403691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/>
              <a:t>I campi del </a:t>
            </a:r>
            <a:r>
              <a:rPr lang="it-IT" sz="1600" dirty="0" err="1"/>
              <a:t>json</a:t>
            </a:r>
            <a:r>
              <a:rPr lang="it-IT" sz="1600" dirty="0"/>
              <a:t> che ho utilizzato sono: </a:t>
            </a:r>
            <a:r>
              <a:rPr lang="it-IT" sz="1600" dirty="0" err="1"/>
              <a:t>strMeal</a:t>
            </a:r>
            <a:r>
              <a:rPr lang="it-IT" sz="1600" dirty="0"/>
              <a:t> che contiene il nome della ricetta; </a:t>
            </a:r>
            <a:r>
              <a:rPr lang="it-IT" sz="1600" dirty="0" err="1"/>
              <a:t>strInstructions</a:t>
            </a:r>
            <a:r>
              <a:rPr lang="it-IT" sz="1600" dirty="0"/>
              <a:t> che contiene la preparazione della ricetta; </a:t>
            </a:r>
            <a:r>
              <a:rPr lang="it-IT" sz="1600" dirty="0" err="1"/>
              <a:t>strYoutube</a:t>
            </a:r>
            <a:r>
              <a:rPr lang="it-IT" sz="1600" dirty="0"/>
              <a:t> che contiene un video tutorial sulla preparazione della ricetta che poi verrà mostrata nella pagina; strIngredient1, strIngredient2… fino a strIngredient20 (molto spesso non vengono riempiti tutti, molti sono vuoti oppure messi a </a:t>
            </a:r>
            <a:r>
              <a:rPr lang="it-IT" sz="1600" dirty="0" err="1"/>
              <a:t>null</a:t>
            </a:r>
            <a:r>
              <a:rPr lang="it-IT" sz="1600" dirty="0"/>
              <a:t>) ognuno dei quali contiene uno degli ingredienti usati nella ricetta; ed infine strMeasure1, strMeasure2… fino a strMeasure20 (stessa cosa degli </a:t>
            </a:r>
            <a:r>
              <a:rPr lang="it-IT" sz="1600" dirty="0" err="1"/>
              <a:t>ingredient</a:t>
            </a:r>
            <a:r>
              <a:rPr lang="it-IT" sz="1600" dirty="0"/>
              <a:t>) che contengono le quantità dell’ingrediente, specificato dal numero, che devono essere usate.</a:t>
            </a:r>
          </a:p>
          <a:p>
            <a:pPr algn="just"/>
            <a:endParaRPr lang="it-IT" sz="1600" dirty="0"/>
          </a:p>
          <a:p>
            <a:pPr algn="just"/>
            <a:endParaRPr lang="it-IT" sz="1600" dirty="0"/>
          </a:p>
          <a:p>
            <a:pPr algn="just"/>
            <a:endParaRPr lang="it-IT" sz="1600" dirty="0"/>
          </a:p>
          <a:p>
            <a:pPr algn="just"/>
            <a:endParaRPr lang="it-IT" sz="1600" dirty="0"/>
          </a:p>
          <a:p>
            <a:pPr algn="just"/>
            <a:endParaRPr lang="it-IT" sz="1600" dirty="0"/>
          </a:p>
          <a:p>
            <a:pPr algn="just"/>
            <a:r>
              <a:rPr lang="it-IT" sz="1600" dirty="0"/>
              <a:t>La seconda API che ho utilizzato è la </a:t>
            </a:r>
            <a:r>
              <a:rPr lang="it-IT" sz="1600" dirty="0" err="1"/>
              <a:t>Nutrition</a:t>
            </a:r>
            <a:r>
              <a:rPr lang="it-IT" sz="1600" dirty="0"/>
              <a:t> Analysis API di </a:t>
            </a:r>
            <a:r>
              <a:rPr lang="it-IT" sz="1600" dirty="0" err="1"/>
              <a:t>Edamam</a:t>
            </a:r>
            <a:r>
              <a:rPr lang="it-IT" sz="1600" dirty="0"/>
              <a:t>. Nella pagina dell’</a:t>
            </a:r>
            <a:r>
              <a:rPr lang="it-IT" sz="1600" dirty="0" err="1"/>
              <a:t>homework</a:t>
            </a:r>
            <a:r>
              <a:rPr lang="it-IT" sz="1600" dirty="0"/>
              <a:t> vi è un campo in cui è possibile scrivere il nome di un genere alimentare/prodotto (in inglese) ed attraverso una fetch al url: «https://api.edamam.com/api/nutrition-data?app_id="+app_id+"&amp;app_key="+app_key+"&amp;ingr=1%20"+prodotto_value», dove </a:t>
            </a:r>
            <a:r>
              <a:rPr lang="it-IT" sz="1600" dirty="0" err="1"/>
              <a:t>prodotto_value</a:t>
            </a:r>
            <a:r>
              <a:rPr lang="it-IT" sz="1600" dirty="0"/>
              <a:t> è per l’appunto il prodotto, verrà restituito un </a:t>
            </a:r>
            <a:r>
              <a:rPr lang="it-IT" sz="1600" dirty="0" err="1"/>
              <a:t>json</a:t>
            </a:r>
            <a:r>
              <a:rPr lang="it-IT" sz="1600" dirty="0"/>
              <a:t> contenente tutti i valori nutrizionali del prodotto scelto (considerandolo una quantità di 1).</a:t>
            </a:r>
          </a:p>
          <a:p>
            <a:pPr algn="just"/>
            <a:endParaRPr lang="it-IT" sz="1100" dirty="0"/>
          </a:p>
          <a:p>
            <a:pPr algn="just"/>
            <a:endParaRPr lang="it-IT" sz="1200" b="0" i="0" dirty="0">
              <a:solidFill>
                <a:srgbClr val="585858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1673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6884F7-0599-49CC-92CA-E599D65CDAC5}"/>
              </a:ext>
            </a:extLst>
          </p:cNvPr>
          <p:cNvSpPr txBox="1"/>
          <p:nvPr/>
        </p:nvSpPr>
        <p:spPr>
          <a:xfrm>
            <a:off x="4229837" y="172834"/>
            <a:ext cx="7403691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/>
              <a:t>La parte dello script riservata a questa API è la seguente: </a:t>
            </a:r>
          </a:p>
          <a:p>
            <a:pPr algn="just"/>
            <a:endParaRPr lang="it-IT" sz="1600" dirty="0"/>
          </a:p>
          <a:p>
            <a:pPr algn="just"/>
            <a:r>
              <a:rPr lang="it-IT" sz="800" dirty="0" err="1"/>
              <a:t>function</a:t>
            </a:r>
            <a:r>
              <a:rPr lang="it-IT" sz="800" dirty="0"/>
              <a:t> onJson2(</a:t>
            </a:r>
            <a:r>
              <a:rPr lang="it-IT" sz="800" dirty="0" err="1"/>
              <a:t>json</a:t>
            </a:r>
            <a:r>
              <a:rPr lang="it-IT" sz="800" dirty="0"/>
              <a:t>){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sezione_prodotto</a:t>
            </a:r>
            <a:r>
              <a:rPr lang="it-IT" sz="800" dirty="0"/>
              <a:t>=</a:t>
            </a:r>
            <a:r>
              <a:rPr lang="it-IT" sz="800" dirty="0" err="1"/>
              <a:t>document.querySelector</a:t>
            </a:r>
            <a:r>
              <a:rPr lang="it-IT" sz="800" dirty="0"/>
              <a:t>('#prodotto-scelto');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sezione_prodotto.innerHTML</a:t>
            </a:r>
            <a:r>
              <a:rPr lang="it-IT" sz="800" dirty="0"/>
              <a:t>="";</a:t>
            </a:r>
          </a:p>
          <a:p>
            <a:pPr algn="just"/>
            <a:endParaRPr lang="it-IT" sz="800" dirty="0"/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const</a:t>
            </a:r>
            <a:r>
              <a:rPr lang="it-IT" sz="800" dirty="0"/>
              <a:t> </a:t>
            </a:r>
            <a:r>
              <a:rPr lang="it-IT" sz="800" dirty="0" err="1"/>
              <a:t>testo_prodotto</a:t>
            </a:r>
            <a:r>
              <a:rPr lang="it-IT" sz="800" dirty="0"/>
              <a:t> = </a:t>
            </a:r>
            <a:r>
              <a:rPr lang="it-IT" sz="800" dirty="0" err="1"/>
              <a:t>document.createElement</a:t>
            </a:r>
            <a:r>
              <a:rPr lang="it-IT" sz="800" dirty="0"/>
              <a:t>('div');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testo_prodotto.classList.add</a:t>
            </a:r>
            <a:r>
              <a:rPr lang="it-IT" sz="800" dirty="0"/>
              <a:t>('</a:t>
            </a:r>
            <a:r>
              <a:rPr lang="it-IT" sz="800" dirty="0" err="1"/>
              <a:t>testo_prodotto</a:t>
            </a:r>
            <a:r>
              <a:rPr lang="it-IT" sz="800" dirty="0"/>
              <a:t>');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testo_prodotto.textContent</a:t>
            </a:r>
            <a:r>
              <a:rPr lang="it-IT" sz="800" dirty="0"/>
              <a:t>="Il prodotto selezionato ha: ";</a:t>
            </a:r>
          </a:p>
          <a:p>
            <a:pPr algn="just"/>
            <a:endParaRPr lang="it-IT" sz="800" dirty="0"/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let</a:t>
            </a:r>
            <a:r>
              <a:rPr lang="it-IT" sz="800" dirty="0"/>
              <a:t> valori= </a:t>
            </a:r>
            <a:r>
              <a:rPr lang="it-IT" sz="800" dirty="0" err="1"/>
              <a:t>document.createElement</a:t>
            </a:r>
            <a:r>
              <a:rPr lang="it-IT" sz="800" dirty="0"/>
              <a:t>('</a:t>
            </a:r>
            <a:r>
              <a:rPr lang="it-IT" sz="800" dirty="0" err="1"/>
              <a:t>span</a:t>
            </a:r>
            <a:r>
              <a:rPr lang="it-IT" sz="800" dirty="0"/>
              <a:t>');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valori.textContent</a:t>
            </a:r>
            <a:r>
              <a:rPr lang="it-IT" sz="800" dirty="0"/>
              <a:t>=</a:t>
            </a:r>
            <a:r>
              <a:rPr lang="it-IT" sz="800" dirty="0" err="1"/>
              <a:t>json.calories</a:t>
            </a:r>
            <a:r>
              <a:rPr lang="it-IT" sz="800" dirty="0"/>
              <a:t> +" calorie";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testo_prodotto.appendChild</a:t>
            </a:r>
            <a:r>
              <a:rPr lang="it-IT" sz="800" dirty="0"/>
              <a:t>(valori);</a:t>
            </a:r>
          </a:p>
          <a:p>
            <a:pPr algn="just"/>
            <a:endParaRPr lang="it-IT" sz="800" dirty="0"/>
          </a:p>
          <a:p>
            <a:pPr algn="just"/>
            <a:r>
              <a:rPr lang="it-IT" sz="800" dirty="0"/>
              <a:t>   valori= </a:t>
            </a:r>
            <a:r>
              <a:rPr lang="it-IT" sz="800" dirty="0" err="1"/>
              <a:t>document.createElement</a:t>
            </a:r>
            <a:r>
              <a:rPr lang="it-IT" sz="800" dirty="0"/>
              <a:t>('</a:t>
            </a:r>
            <a:r>
              <a:rPr lang="it-IT" sz="800" dirty="0" err="1"/>
              <a:t>span</a:t>
            </a:r>
            <a:r>
              <a:rPr lang="it-IT" sz="800" dirty="0"/>
              <a:t>');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valori.textContent</a:t>
            </a:r>
            <a:r>
              <a:rPr lang="it-IT" sz="800" dirty="0"/>
              <a:t>=</a:t>
            </a:r>
            <a:r>
              <a:rPr lang="it-IT" sz="800" dirty="0" err="1"/>
              <a:t>json.totalWeight</a:t>
            </a:r>
            <a:r>
              <a:rPr lang="it-IT" sz="800" dirty="0"/>
              <a:t> +"g di peso";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testo_prodotto.appendChild</a:t>
            </a:r>
            <a:r>
              <a:rPr lang="it-IT" sz="800" dirty="0"/>
              <a:t>(valori);</a:t>
            </a:r>
          </a:p>
          <a:p>
            <a:pPr algn="just"/>
            <a:endParaRPr lang="it-IT" sz="800" dirty="0"/>
          </a:p>
          <a:p>
            <a:pPr algn="just"/>
            <a:r>
              <a:rPr lang="it-IT" sz="800" dirty="0"/>
              <a:t>   valori=</a:t>
            </a:r>
            <a:r>
              <a:rPr lang="it-IT" sz="800" dirty="0" err="1"/>
              <a:t>document.createElement</a:t>
            </a:r>
            <a:r>
              <a:rPr lang="it-IT" sz="800" dirty="0"/>
              <a:t>('</a:t>
            </a:r>
            <a:r>
              <a:rPr lang="it-IT" sz="800" dirty="0" err="1"/>
              <a:t>span</a:t>
            </a:r>
            <a:r>
              <a:rPr lang="it-IT" sz="800" dirty="0"/>
              <a:t>');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valori.textContent</a:t>
            </a:r>
            <a:r>
              <a:rPr lang="it-IT" sz="800" dirty="0"/>
              <a:t>=</a:t>
            </a:r>
            <a:r>
              <a:rPr lang="it-IT" sz="800" dirty="0" err="1"/>
              <a:t>json.totalDaily.CA.quantity</a:t>
            </a:r>
            <a:r>
              <a:rPr lang="it-IT" sz="800" dirty="0"/>
              <a:t>+"% di Calcio";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testo_prodotto.appendChild</a:t>
            </a:r>
            <a:r>
              <a:rPr lang="it-IT" sz="800" dirty="0"/>
              <a:t>(valori);</a:t>
            </a:r>
          </a:p>
          <a:p>
            <a:pPr algn="just"/>
            <a:endParaRPr lang="it-IT" sz="800" dirty="0"/>
          </a:p>
          <a:p>
            <a:pPr algn="just"/>
            <a:r>
              <a:rPr lang="it-IT" sz="800" dirty="0"/>
              <a:t>   valori=</a:t>
            </a:r>
            <a:r>
              <a:rPr lang="it-IT" sz="800" dirty="0" err="1"/>
              <a:t>document.createElement</a:t>
            </a:r>
            <a:r>
              <a:rPr lang="it-IT" sz="800" dirty="0"/>
              <a:t>('</a:t>
            </a:r>
            <a:r>
              <a:rPr lang="it-IT" sz="800" dirty="0" err="1"/>
              <a:t>span</a:t>
            </a:r>
            <a:r>
              <a:rPr lang="it-IT" sz="800" dirty="0"/>
              <a:t>');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valori.textContent</a:t>
            </a:r>
            <a:r>
              <a:rPr lang="it-IT" sz="800" dirty="0"/>
              <a:t>=</a:t>
            </a:r>
            <a:r>
              <a:rPr lang="it-IT" sz="800" dirty="0" err="1"/>
              <a:t>json.totalDaily.CHOCDF.quantity</a:t>
            </a:r>
            <a:r>
              <a:rPr lang="it-IT" sz="800" dirty="0"/>
              <a:t>+"% di Carboidrati";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testo_prodotto.appendChild</a:t>
            </a:r>
            <a:r>
              <a:rPr lang="it-IT" sz="800" dirty="0"/>
              <a:t>(valori);</a:t>
            </a:r>
          </a:p>
          <a:p>
            <a:pPr algn="just"/>
            <a:endParaRPr lang="it-IT" sz="800" dirty="0"/>
          </a:p>
          <a:p>
            <a:pPr algn="just"/>
            <a:r>
              <a:rPr lang="it-IT" sz="800" dirty="0"/>
              <a:t>   valori=</a:t>
            </a:r>
            <a:r>
              <a:rPr lang="it-IT" sz="800" dirty="0" err="1"/>
              <a:t>document.createElement</a:t>
            </a:r>
            <a:r>
              <a:rPr lang="it-IT" sz="800" dirty="0"/>
              <a:t>('</a:t>
            </a:r>
            <a:r>
              <a:rPr lang="it-IT" sz="800" dirty="0" err="1"/>
              <a:t>span</a:t>
            </a:r>
            <a:r>
              <a:rPr lang="it-IT" sz="800" dirty="0"/>
              <a:t>');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valori.textContent</a:t>
            </a:r>
            <a:r>
              <a:rPr lang="it-IT" sz="800" dirty="0"/>
              <a:t>=</a:t>
            </a:r>
            <a:r>
              <a:rPr lang="it-IT" sz="800" dirty="0" err="1"/>
              <a:t>json.totalDaily.CHOLE.quantity</a:t>
            </a:r>
            <a:r>
              <a:rPr lang="it-IT" sz="800" dirty="0"/>
              <a:t>+"% di Colesterolo";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testo_prodotto.appendChild</a:t>
            </a:r>
            <a:r>
              <a:rPr lang="it-IT" sz="800" dirty="0"/>
              <a:t>(valori);</a:t>
            </a:r>
          </a:p>
          <a:p>
            <a:pPr algn="just"/>
            <a:endParaRPr lang="it-IT" sz="800" dirty="0"/>
          </a:p>
          <a:p>
            <a:pPr algn="just"/>
            <a:r>
              <a:rPr lang="it-IT" sz="800" dirty="0"/>
              <a:t>   valori=</a:t>
            </a:r>
            <a:r>
              <a:rPr lang="it-IT" sz="800" dirty="0" err="1"/>
              <a:t>document.createElement</a:t>
            </a:r>
            <a:r>
              <a:rPr lang="it-IT" sz="800" dirty="0"/>
              <a:t>('</a:t>
            </a:r>
            <a:r>
              <a:rPr lang="it-IT" sz="800" dirty="0" err="1"/>
              <a:t>span</a:t>
            </a:r>
            <a:r>
              <a:rPr lang="it-IT" sz="800" dirty="0"/>
              <a:t>');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valori.textContent</a:t>
            </a:r>
            <a:r>
              <a:rPr lang="it-IT" sz="800" dirty="0"/>
              <a:t>=</a:t>
            </a:r>
            <a:r>
              <a:rPr lang="it-IT" sz="800" dirty="0" err="1"/>
              <a:t>json.totalDaily.FAT.quantity</a:t>
            </a:r>
            <a:r>
              <a:rPr lang="it-IT" sz="800" dirty="0"/>
              <a:t>+"% di Grassi";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testo_prodotto.appendChild</a:t>
            </a:r>
            <a:r>
              <a:rPr lang="it-IT" sz="800" dirty="0"/>
              <a:t>(valori);</a:t>
            </a:r>
          </a:p>
          <a:p>
            <a:pPr algn="just"/>
            <a:endParaRPr lang="it-IT" sz="800" dirty="0"/>
          </a:p>
          <a:p>
            <a:pPr algn="just"/>
            <a:r>
              <a:rPr lang="it-IT" sz="800" dirty="0"/>
              <a:t>   valori=</a:t>
            </a:r>
            <a:r>
              <a:rPr lang="it-IT" sz="800" dirty="0" err="1"/>
              <a:t>document.createElement</a:t>
            </a:r>
            <a:r>
              <a:rPr lang="it-IT" sz="800" dirty="0"/>
              <a:t>('</a:t>
            </a:r>
            <a:r>
              <a:rPr lang="it-IT" sz="800" dirty="0" err="1"/>
              <a:t>span</a:t>
            </a:r>
            <a:r>
              <a:rPr lang="it-IT" sz="800" dirty="0"/>
              <a:t>');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valori.textContent</a:t>
            </a:r>
            <a:r>
              <a:rPr lang="it-IT" sz="800" dirty="0"/>
              <a:t>=</a:t>
            </a:r>
            <a:r>
              <a:rPr lang="it-IT" sz="800" dirty="0" err="1"/>
              <a:t>json.totalDaily.FE.quantity</a:t>
            </a:r>
            <a:r>
              <a:rPr lang="it-IT" sz="800" dirty="0"/>
              <a:t>+"% di Ferro";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testo_prodotto.appendChild</a:t>
            </a:r>
            <a:r>
              <a:rPr lang="it-IT" sz="800" dirty="0"/>
              <a:t>(valori);</a:t>
            </a:r>
          </a:p>
          <a:p>
            <a:pPr algn="just"/>
            <a:endParaRPr lang="it-IT" sz="800" dirty="0"/>
          </a:p>
          <a:p>
            <a:pPr algn="just"/>
            <a:r>
              <a:rPr lang="it-IT" sz="800" dirty="0"/>
              <a:t>   valori=</a:t>
            </a:r>
            <a:r>
              <a:rPr lang="it-IT" sz="800" dirty="0" err="1"/>
              <a:t>document.createElement</a:t>
            </a:r>
            <a:r>
              <a:rPr lang="it-IT" sz="800" dirty="0"/>
              <a:t>('</a:t>
            </a:r>
            <a:r>
              <a:rPr lang="it-IT" sz="800" dirty="0" err="1"/>
              <a:t>span</a:t>
            </a:r>
            <a:r>
              <a:rPr lang="it-IT" sz="800" dirty="0"/>
              <a:t>');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valori.textContent</a:t>
            </a:r>
            <a:r>
              <a:rPr lang="it-IT" sz="800" dirty="0"/>
              <a:t>=</a:t>
            </a:r>
            <a:r>
              <a:rPr lang="it-IT" sz="800" dirty="0" err="1"/>
              <a:t>json.totalDaily.FIBTG.quantity</a:t>
            </a:r>
            <a:r>
              <a:rPr lang="it-IT" sz="800" dirty="0"/>
              <a:t>+"% di Fibre";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testo_prodotto.appendChild</a:t>
            </a:r>
            <a:r>
              <a:rPr lang="it-IT" sz="800" dirty="0"/>
              <a:t>(valori);</a:t>
            </a:r>
          </a:p>
          <a:p>
            <a:pPr algn="just"/>
            <a:endParaRPr lang="it-IT" sz="800" dirty="0"/>
          </a:p>
          <a:p>
            <a:pPr algn="just"/>
            <a:r>
              <a:rPr lang="it-IT" sz="800" dirty="0"/>
              <a:t>   valori=</a:t>
            </a:r>
            <a:r>
              <a:rPr lang="it-IT" sz="800" dirty="0" err="1"/>
              <a:t>document.createElement</a:t>
            </a:r>
            <a:r>
              <a:rPr lang="it-IT" sz="800" dirty="0"/>
              <a:t>('</a:t>
            </a:r>
            <a:r>
              <a:rPr lang="it-IT" sz="800" dirty="0" err="1"/>
              <a:t>span</a:t>
            </a:r>
            <a:r>
              <a:rPr lang="it-IT" sz="800" dirty="0"/>
              <a:t>');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valori.textContent</a:t>
            </a:r>
            <a:r>
              <a:rPr lang="it-IT" sz="800" dirty="0"/>
              <a:t>=</a:t>
            </a:r>
            <a:r>
              <a:rPr lang="it-IT" sz="800" dirty="0" err="1"/>
              <a:t>json.totalDaily.K.quantity</a:t>
            </a:r>
            <a:r>
              <a:rPr lang="it-IT" sz="800" dirty="0"/>
              <a:t>+"% di Potassio";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testo_prodotto.appendChild</a:t>
            </a:r>
            <a:r>
              <a:rPr lang="it-IT" sz="800" dirty="0"/>
              <a:t>(valori);</a:t>
            </a:r>
          </a:p>
          <a:p>
            <a:pPr algn="just"/>
            <a:endParaRPr lang="it-IT" sz="800" dirty="0"/>
          </a:p>
          <a:p>
            <a:pPr algn="just"/>
            <a:r>
              <a:rPr lang="it-IT" sz="800" dirty="0"/>
              <a:t>   valori=</a:t>
            </a:r>
            <a:r>
              <a:rPr lang="it-IT" sz="800" dirty="0" err="1"/>
              <a:t>document.createElement</a:t>
            </a:r>
            <a:r>
              <a:rPr lang="it-IT" sz="800" dirty="0"/>
              <a:t>('</a:t>
            </a:r>
            <a:r>
              <a:rPr lang="it-IT" sz="800" dirty="0" err="1"/>
              <a:t>span</a:t>
            </a:r>
            <a:r>
              <a:rPr lang="it-IT" sz="800" dirty="0"/>
              <a:t>');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valori.textContent</a:t>
            </a:r>
            <a:r>
              <a:rPr lang="it-IT" sz="800" dirty="0"/>
              <a:t>=</a:t>
            </a:r>
            <a:r>
              <a:rPr lang="it-IT" sz="800" dirty="0" err="1"/>
              <a:t>json.totalDaily.MG.quantity</a:t>
            </a:r>
            <a:r>
              <a:rPr lang="it-IT" sz="800" dirty="0"/>
              <a:t>+"% di Magnesio";</a:t>
            </a:r>
          </a:p>
          <a:p>
            <a:pPr algn="just"/>
            <a:r>
              <a:rPr lang="it-IT" sz="800" dirty="0"/>
              <a:t>   </a:t>
            </a:r>
            <a:r>
              <a:rPr lang="it-IT" sz="800" dirty="0" err="1"/>
              <a:t>testo_prodotto.appendChild</a:t>
            </a:r>
            <a:r>
              <a:rPr lang="it-IT" sz="800" dirty="0"/>
              <a:t>(valori);</a:t>
            </a:r>
          </a:p>
          <a:p>
            <a:pPr algn="just"/>
            <a:endParaRPr lang="it-IT" sz="800" dirty="0"/>
          </a:p>
          <a:p>
            <a:pPr algn="just"/>
            <a:r>
              <a:rPr lang="it-IT" sz="800" dirty="0"/>
              <a:t>   </a:t>
            </a:r>
            <a:endParaRPr lang="it-IT" sz="1200" b="0" i="0" dirty="0">
              <a:solidFill>
                <a:srgbClr val="585858"/>
              </a:solidFill>
              <a:effectLst/>
              <a:latin typeface="Roboto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565CEE-E091-4487-8A7C-795FBBE995FF}"/>
              </a:ext>
            </a:extLst>
          </p:cNvPr>
          <p:cNvSpPr txBox="1"/>
          <p:nvPr/>
        </p:nvSpPr>
        <p:spPr>
          <a:xfrm>
            <a:off x="7934632" y="666627"/>
            <a:ext cx="42573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valori=</a:t>
            </a:r>
            <a:r>
              <a:rPr lang="it-IT" sz="800" dirty="0" err="1"/>
              <a:t>document.createElement</a:t>
            </a:r>
            <a:r>
              <a:rPr lang="it-IT" sz="800" dirty="0"/>
              <a:t>('</a:t>
            </a:r>
            <a:r>
              <a:rPr lang="it-IT" sz="800" dirty="0" err="1"/>
              <a:t>span</a:t>
            </a:r>
            <a:r>
              <a:rPr lang="it-IT" sz="800" dirty="0"/>
              <a:t>');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valori.textContent</a:t>
            </a:r>
            <a:r>
              <a:rPr lang="it-IT" sz="800" dirty="0"/>
              <a:t>=</a:t>
            </a:r>
            <a:r>
              <a:rPr lang="it-IT" sz="800" dirty="0" err="1"/>
              <a:t>json.totalDaily.NA.quantity</a:t>
            </a:r>
            <a:r>
              <a:rPr lang="it-IT" sz="800" dirty="0"/>
              <a:t>+"% di Sodio";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testo_prodotto.appendChild</a:t>
            </a:r>
            <a:r>
              <a:rPr lang="it-IT" sz="800" dirty="0"/>
              <a:t>(valori);</a:t>
            </a:r>
          </a:p>
          <a:p>
            <a:endParaRPr lang="it-IT" sz="800" dirty="0"/>
          </a:p>
          <a:p>
            <a:r>
              <a:rPr lang="it-IT" sz="800" dirty="0"/>
              <a:t>   valori=</a:t>
            </a:r>
            <a:r>
              <a:rPr lang="it-IT" sz="800" dirty="0" err="1"/>
              <a:t>document.createElement</a:t>
            </a:r>
            <a:r>
              <a:rPr lang="it-IT" sz="800" dirty="0"/>
              <a:t>('</a:t>
            </a:r>
            <a:r>
              <a:rPr lang="it-IT" sz="800" dirty="0" err="1"/>
              <a:t>span</a:t>
            </a:r>
            <a:r>
              <a:rPr lang="it-IT" sz="800" dirty="0"/>
              <a:t>');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valori.textContent</a:t>
            </a:r>
            <a:r>
              <a:rPr lang="it-IT" sz="800" dirty="0"/>
              <a:t>=</a:t>
            </a:r>
            <a:r>
              <a:rPr lang="it-IT" sz="800" dirty="0" err="1"/>
              <a:t>json.totalDaily.P.quantity</a:t>
            </a:r>
            <a:r>
              <a:rPr lang="it-IT" sz="800" dirty="0"/>
              <a:t>+"% di Fosforo";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testo_prodotto.appendChild</a:t>
            </a:r>
            <a:r>
              <a:rPr lang="it-IT" sz="800" dirty="0"/>
              <a:t>(valori);</a:t>
            </a:r>
          </a:p>
          <a:p>
            <a:endParaRPr lang="it-IT" sz="800" dirty="0"/>
          </a:p>
          <a:p>
            <a:r>
              <a:rPr lang="it-IT" sz="800" dirty="0"/>
              <a:t>   valori=</a:t>
            </a:r>
            <a:r>
              <a:rPr lang="it-IT" sz="800" dirty="0" err="1"/>
              <a:t>document.createElement</a:t>
            </a:r>
            <a:r>
              <a:rPr lang="it-IT" sz="800" dirty="0"/>
              <a:t>('</a:t>
            </a:r>
            <a:r>
              <a:rPr lang="it-IT" sz="800" dirty="0" err="1"/>
              <a:t>span</a:t>
            </a:r>
            <a:r>
              <a:rPr lang="it-IT" sz="800" dirty="0"/>
              <a:t>');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valori.textContent</a:t>
            </a:r>
            <a:r>
              <a:rPr lang="it-IT" sz="800" dirty="0"/>
              <a:t>=</a:t>
            </a:r>
            <a:r>
              <a:rPr lang="it-IT" sz="800" dirty="0" err="1"/>
              <a:t>json.totalDaily.PROCNT.quantity</a:t>
            </a:r>
            <a:r>
              <a:rPr lang="it-IT" sz="800" dirty="0"/>
              <a:t>+"% di Proteine";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testo_prodotto.appendChild</a:t>
            </a:r>
            <a:r>
              <a:rPr lang="it-IT" sz="800" dirty="0"/>
              <a:t>(valori);</a:t>
            </a:r>
          </a:p>
          <a:p>
            <a:endParaRPr lang="it-IT" sz="800" dirty="0"/>
          </a:p>
          <a:p>
            <a:r>
              <a:rPr lang="it-IT" sz="800" dirty="0"/>
              <a:t>   valori=</a:t>
            </a:r>
            <a:r>
              <a:rPr lang="it-IT" sz="800" dirty="0" err="1"/>
              <a:t>document.createElement</a:t>
            </a:r>
            <a:r>
              <a:rPr lang="it-IT" sz="800" dirty="0"/>
              <a:t>('</a:t>
            </a:r>
            <a:r>
              <a:rPr lang="it-IT" sz="800" dirty="0" err="1"/>
              <a:t>span</a:t>
            </a:r>
            <a:r>
              <a:rPr lang="it-IT" sz="800" dirty="0"/>
              <a:t>');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valori.textContent</a:t>
            </a:r>
            <a:r>
              <a:rPr lang="it-IT" sz="800" dirty="0"/>
              <a:t>=</a:t>
            </a:r>
            <a:r>
              <a:rPr lang="it-IT" sz="800" dirty="0" err="1"/>
              <a:t>json.totalDaily.ZN.quantity</a:t>
            </a:r>
            <a:r>
              <a:rPr lang="it-IT" sz="800" dirty="0"/>
              <a:t>+"% di Zinco";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testo_prodotto.appendChild</a:t>
            </a:r>
            <a:r>
              <a:rPr lang="it-IT" sz="800" dirty="0"/>
              <a:t>(valori);</a:t>
            </a:r>
          </a:p>
          <a:p>
            <a:r>
              <a:rPr lang="it-IT" sz="800" dirty="0"/>
              <a:t>   </a:t>
            </a:r>
          </a:p>
          <a:p>
            <a:r>
              <a:rPr lang="it-IT" sz="800" dirty="0"/>
              <a:t>   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sezione_prodotto.appendChild</a:t>
            </a:r>
            <a:r>
              <a:rPr lang="it-IT" sz="800" dirty="0"/>
              <a:t>(</a:t>
            </a:r>
            <a:r>
              <a:rPr lang="it-IT" sz="800" dirty="0" err="1"/>
              <a:t>testo_prodotto</a:t>
            </a:r>
            <a:r>
              <a:rPr lang="it-IT" sz="800" dirty="0"/>
              <a:t>);</a:t>
            </a:r>
          </a:p>
          <a:p>
            <a:r>
              <a:rPr lang="it-IT" sz="800" dirty="0"/>
              <a:t>}</a:t>
            </a:r>
          </a:p>
          <a:p>
            <a:endParaRPr lang="it-IT" sz="800" dirty="0"/>
          </a:p>
          <a:p>
            <a:r>
              <a:rPr lang="it-IT" sz="800" dirty="0" err="1"/>
              <a:t>function</a:t>
            </a:r>
            <a:r>
              <a:rPr lang="it-IT" sz="800" dirty="0"/>
              <a:t> onResponse2(</a:t>
            </a:r>
            <a:r>
              <a:rPr lang="it-IT" sz="800" dirty="0" err="1"/>
              <a:t>response</a:t>
            </a:r>
            <a:r>
              <a:rPr lang="it-IT" sz="800" dirty="0"/>
              <a:t>) {</a:t>
            </a:r>
          </a:p>
          <a:p>
            <a:r>
              <a:rPr lang="it-IT" sz="800" dirty="0"/>
              <a:t>   </a:t>
            </a:r>
            <a:r>
              <a:rPr lang="it-IT" sz="800" dirty="0" err="1"/>
              <a:t>return</a:t>
            </a:r>
            <a:r>
              <a:rPr lang="it-IT" sz="800" dirty="0"/>
              <a:t> </a:t>
            </a:r>
            <a:r>
              <a:rPr lang="it-IT" sz="800" dirty="0" err="1"/>
              <a:t>response.json</a:t>
            </a:r>
            <a:r>
              <a:rPr lang="it-IT" sz="800" dirty="0"/>
              <a:t>();</a:t>
            </a:r>
          </a:p>
          <a:p>
            <a:r>
              <a:rPr lang="it-IT" sz="800" dirty="0"/>
              <a:t> }</a:t>
            </a:r>
          </a:p>
          <a:p>
            <a:endParaRPr lang="it-IT" sz="800" dirty="0"/>
          </a:p>
          <a:p>
            <a:r>
              <a:rPr lang="it-IT" sz="800" dirty="0" err="1"/>
              <a:t>function</a:t>
            </a:r>
            <a:r>
              <a:rPr lang="it-IT" sz="800" dirty="0"/>
              <a:t> </a:t>
            </a:r>
            <a:r>
              <a:rPr lang="it-IT" sz="800" dirty="0" err="1"/>
              <a:t>search</a:t>
            </a:r>
            <a:r>
              <a:rPr lang="it-IT" sz="800" dirty="0"/>
              <a:t>(event)</a:t>
            </a:r>
          </a:p>
          <a:p>
            <a:r>
              <a:rPr lang="it-IT" sz="800" dirty="0"/>
              <a:t>{</a:t>
            </a:r>
          </a:p>
          <a:p>
            <a:r>
              <a:rPr lang="it-IT" sz="800" dirty="0"/>
              <a:t>  </a:t>
            </a:r>
            <a:r>
              <a:rPr lang="it-IT" sz="800" dirty="0" err="1"/>
              <a:t>event.preventDefault</a:t>
            </a:r>
            <a:r>
              <a:rPr lang="it-IT" sz="800" dirty="0"/>
              <a:t>();</a:t>
            </a:r>
          </a:p>
          <a:p>
            <a:r>
              <a:rPr lang="it-IT" sz="800" dirty="0"/>
              <a:t>  </a:t>
            </a:r>
            <a:r>
              <a:rPr lang="it-IT" sz="800" dirty="0" err="1"/>
              <a:t>const</a:t>
            </a:r>
            <a:r>
              <a:rPr lang="it-IT" sz="800" dirty="0"/>
              <a:t> </a:t>
            </a:r>
            <a:r>
              <a:rPr lang="it-IT" sz="800" dirty="0" err="1"/>
              <a:t>prodotto_input</a:t>
            </a:r>
            <a:r>
              <a:rPr lang="it-IT" sz="800" dirty="0"/>
              <a:t> = </a:t>
            </a:r>
            <a:r>
              <a:rPr lang="it-IT" sz="800" dirty="0" err="1"/>
              <a:t>document.querySelector</a:t>
            </a:r>
            <a:r>
              <a:rPr lang="it-IT" sz="800" dirty="0"/>
              <a:t>('#prodotto');</a:t>
            </a:r>
          </a:p>
          <a:p>
            <a:r>
              <a:rPr lang="it-IT" sz="800" dirty="0"/>
              <a:t>  </a:t>
            </a:r>
            <a:r>
              <a:rPr lang="it-IT" sz="800" dirty="0" err="1"/>
              <a:t>const</a:t>
            </a:r>
            <a:r>
              <a:rPr lang="it-IT" sz="800" dirty="0"/>
              <a:t> </a:t>
            </a:r>
            <a:r>
              <a:rPr lang="it-IT" sz="800" dirty="0" err="1"/>
              <a:t>prodotto_value</a:t>
            </a:r>
            <a:r>
              <a:rPr lang="it-IT" sz="800" dirty="0"/>
              <a:t> = </a:t>
            </a:r>
            <a:r>
              <a:rPr lang="it-IT" sz="800" dirty="0" err="1"/>
              <a:t>encodeURIComponent</a:t>
            </a:r>
            <a:r>
              <a:rPr lang="it-IT" sz="800" dirty="0"/>
              <a:t>(</a:t>
            </a:r>
            <a:r>
              <a:rPr lang="it-IT" sz="800" dirty="0" err="1"/>
              <a:t>prodotto_input.value</a:t>
            </a:r>
            <a:r>
              <a:rPr lang="it-IT" sz="800" dirty="0"/>
              <a:t>);</a:t>
            </a:r>
          </a:p>
          <a:p>
            <a:r>
              <a:rPr lang="it-IT" sz="800" dirty="0"/>
              <a:t> </a:t>
            </a:r>
          </a:p>
          <a:p>
            <a:endParaRPr lang="it-IT" sz="800" dirty="0"/>
          </a:p>
          <a:p>
            <a:r>
              <a:rPr lang="it-IT" sz="800" dirty="0"/>
              <a:t>  </a:t>
            </a:r>
            <a:r>
              <a:rPr lang="it-IT" sz="800" dirty="0" err="1"/>
              <a:t>url</a:t>
            </a:r>
            <a:r>
              <a:rPr lang="it-IT" sz="800" dirty="0"/>
              <a:t>="https://api.edamam.com/api/nutrition-data?app_id="+app_id+"&amp;app_key="+app_key+"&amp;ingr=1%20"+prodotto_value;</a:t>
            </a:r>
          </a:p>
          <a:p>
            <a:r>
              <a:rPr lang="it-IT" sz="800" dirty="0"/>
              <a:t> </a:t>
            </a:r>
          </a:p>
          <a:p>
            <a:r>
              <a:rPr lang="it-IT" sz="800" dirty="0"/>
              <a:t>  fetch(</a:t>
            </a:r>
            <a:r>
              <a:rPr lang="it-IT" sz="800" dirty="0" err="1"/>
              <a:t>url</a:t>
            </a:r>
            <a:r>
              <a:rPr lang="it-IT" sz="800" dirty="0"/>
              <a:t>).</a:t>
            </a:r>
            <a:r>
              <a:rPr lang="it-IT" sz="800" dirty="0" err="1"/>
              <a:t>then</a:t>
            </a:r>
            <a:r>
              <a:rPr lang="it-IT" sz="800" dirty="0"/>
              <a:t>(onResponse2).</a:t>
            </a:r>
            <a:r>
              <a:rPr lang="it-IT" sz="800" dirty="0" err="1"/>
              <a:t>then</a:t>
            </a:r>
            <a:r>
              <a:rPr lang="it-IT" sz="800" dirty="0"/>
              <a:t>(onJson2);</a:t>
            </a:r>
          </a:p>
          <a:p>
            <a:r>
              <a:rPr lang="it-IT" sz="800" dirty="0"/>
              <a:t>}</a:t>
            </a:r>
          </a:p>
          <a:p>
            <a:endParaRPr lang="it-IT" sz="800" dirty="0"/>
          </a:p>
          <a:p>
            <a:r>
              <a:rPr lang="it-IT" sz="800" dirty="0" err="1"/>
              <a:t>const</a:t>
            </a:r>
            <a:r>
              <a:rPr lang="it-IT" sz="800" dirty="0"/>
              <a:t> </a:t>
            </a:r>
            <a:r>
              <a:rPr lang="it-IT" sz="800" dirty="0" err="1"/>
              <a:t>app_id</a:t>
            </a:r>
            <a:r>
              <a:rPr lang="it-IT" sz="800" dirty="0"/>
              <a:t>="83ec4d19";</a:t>
            </a:r>
          </a:p>
          <a:p>
            <a:r>
              <a:rPr lang="it-IT" sz="800" dirty="0" err="1"/>
              <a:t>const</a:t>
            </a:r>
            <a:r>
              <a:rPr lang="it-IT" sz="800" dirty="0"/>
              <a:t> </a:t>
            </a:r>
            <a:r>
              <a:rPr lang="it-IT" sz="800" dirty="0" err="1"/>
              <a:t>app_key</a:t>
            </a:r>
            <a:r>
              <a:rPr lang="it-IT" sz="800" dirty="0"/>
              <a:t>="dbd6eea56a1f5ff8ff21a2403c48126f";</a:t>
            </a:r>
          </a:p>
          <a:p>
            <a:endParaRPr lang="it-IT" sz="800" dirty="0"/>
          </a:p>
          <a:p>
            <a:r>
              <a:rPr lang="it-IT" sz="800" dirty="0" err="1"/>
              <a:t>const</a:t>
            </a:r>
            <a:r>
              <a:rPr lang="it-IT" sz="800" dirty="0"/>
              <a:t> </a:t>
            </a:r>
            <a:r>
              <a:rPr lang="it-IT" sz="800" dirty="0" err="1"/>
              <a:t>form</a:t>
            </a:r>
            <a:r>
              <a:rPr lang="it-IT" sz="800" dirty="0"/>
              <a:t> = </a:t>
            </a:r>
            <a:r>
              <a:rPr lang="it-IT" sz="800" dirty="0" err="1"/>
              <a:t>document.querySelector</a:t>
            </a:r>
            <a:r>
              <a:rPr lang="it-IT" sz="800" dirty="0"/>
              <a:t>('</a:t>
            </a:r>
            <a:r>
              <a:rPr lang="it-IT" sz="800" dirty="0" err="1"/>
              <a:t>form</a:t>
            </a:r>
            <a:r>
              <a:rPr lang="it-IT" sz="800" dirty="0"/>
              <a:t>');</a:t>
            </a:r>
          </a:p>
          <a:p>
            <a:r>
              <a:rPr lang="it-IT" sz="800" dirty="0" err="1"/>
              <a:t>form.addEventListener</a:t>
            </a:r>
            <a:r>
              <a:rPr lang="it-IT" sz="800" dirty="0"/>
              <a:t>('</a:t>
            </a:r>
            <a:r>
              <a:rPr lang="it-IT" sz="800" dirty="0" err="1"/>
              <a:t>submit</a:t>
            </a:r>
            <a:r>
              <a:rPr lang="it-IT" sz="800" dirty="0"/>
              <a:t>', </a:t>
            </a:r>
            <a:r>
              <a:rPr lang="it-IT" sz="800" dirty="0" err="1"/>
              <a:t>search</a:t>
            </a:r>
            <a:r>
              <a:rPr lang="it-IT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742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6884F7-0599-49CC-92CA-E599D65CDAC5}"/>
              </a:ext>
            </a:extLst>
          </p:cNvPr>
          <p:cNvSpPr txBox="1"/>
          <p:nvPr/>
        </p:nvSpPr>
        <p:spPr>
          <a:xfrm>
            <a:off x="4229837" y="172834"/>
            <a:ext cx="7403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/>
              <a:t>Per utilizzare questa API vi è bisogno di una </a:t>
            </a:r>
            <a:r>
              <a:rPr lang="it-IT" sz="1600" dirty="0" err="1"/>
              <a:t>app_key</a:t>
            </a:r>
            <a:r>
              <a:rPr lang="it-IT" sz="1600" dirty="0"/>
              <a:t> e un </a:t>
            </a:r>
            <a:r>
              <a:rPr lang="it-IT" sz="1600" dirty="0" err="1"/>
              <a:t>app_id</a:t>
            </a:r>
            <a:r>
              <a:rPr lang="it-IT" sz="1600" dirty="0"/>
              <a:t> forniti dal sito </a:t>
            </a:r>
            <a:r>
              <a:rPr lang="it-IT" sz="1600" dirty="0" err="1"/>
              <a:t>Edamam</a:t>
            </a:r>
            <a:r>
              <a:rPr lang="it-IT" sz="1600" dirty="0"/>
              <a:t>. I campi </a:t>
            </a:r>
            <a:r>
              <a:rPr lang="it-IT" sz="1600" dirty="0" err="1"/>
              <a:t>json</a:t>
            </a:r>
            <a:r>
              <a:rPr lang="it-IT" sz="1600" dirty="0"/>
              <a:t> utilizzati sono </a:t>
            </a:r>
            <a:r>
              <a:rPr lang="it-IT" sz="1600" dirty="0" err="1"/>
              <a:t>calories</a:t>
            </a:r>
            <a:r>
              <a:rPr lang="it-IT" sz="1600" dirty="0"/>
              <a:t>, </a:t>
            </a:r>
            <a:r>
              <a:rPr lang="it-IT" sz="1600" dirty="0" err="1"/>
              <a:t>totalWeight</a:t>
            </a:r>
            <a:r>
              <a:rPr lang="it-IT" sz="1600" dirty="0"/>
              <a:t> (che sono </a:t>
            </a:r>
            <a:r>
              <a:rPr lang="it-IT" sz="1600" dirty="0" err="1"/>
              <a:t>autoesplicativi</a:t>
            </a:r>
            <a:r>
              <a:rPr lang="it-IT" sz="1600" dirty="0"/>
              <a:t>) ed all’interno di </a:t>
            </a:r>
            <a:r>
              <a:rPr lang="it-IT" sz="1600" dirty="0" err="1"/>
              <a:t>totalDaily</a:t>
            </a:r>
            <a:r>
              <a:rPr lang="it-IT" sz="1600" dirty="0"/>
              <a:t> ho ricavato le quantità dei vari elementi cioè Ferro, Proteine, Zinco ecc. Un esempio di accesso a queste quantità è: </a:t>
            </a:r>
            <a:r>
              <a:rPr lang="it-IT" sz="1600" dirty="0" err="1"/>
              <a:t>json.totalDaily.FAT.quantity</a:t>
            </a:r>
            <a:r>
              <a:rPr lang="it-IT" sz="1600" dirty="0"/>
              <a:t>.</a:t>
            </a:r>
          </a:p>
          <a:p>
            <a:pPr algn="just"/>
            <a:r>
              <a:rPr lang="it-IT" sz="800" dirty="0"/>
              <a:t>   </a:t>
            </a:r>
            <a:endParaRPr lang="it-IT" sz="1200" b="0" i="0" dirty="0">
              <a:solidFill>
                <a:srgbClr val="585858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4170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1430</Words>
  <Application>Microsoft Office PowerPoint</Application>
  <PresentationFormat>Widescreen</PresentationFormat>
  <Paragraphs>168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MHW3</vt:lpstr>
      <vt:lpstr>API</vt:lpstr>
      <vt:lpstr>API</vt:lpstr>
      <vt:lpstr>API</vt:lpstr>
      <vt:lpstr>API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Giovanni Traina</cp:lastModifiedBy>
  <cp:revision>14</cp:revision>
  <dcterms:created xsi:type="dcterms:W3CDTF">2021-03-24T16:57:46Z</dcterms:created>
  <dcterms:modified xsi:type="dcterms:W3CDTF">2021-04-26T08:49:45Z</dcterms:modified>
</cp:coreProperties>
</file>