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3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10" r:id="rId5"/>
    <p:sldMasterId id="2147484341" r:id="rId6"/>
    <p:sldMasterId id="2147484368" r:id="rId7"/>
  </p:sldMasterIdLst>
  <p:notesMasterIdLst>
    <p:notesMasterId r:id="rId19"/>
  </p:notesMasterIdLst>
  <p:handoutMasterIdLst>
    <p:handoutMasterId r:id="rId20"/>
  </p:handoutMasterIdLst>
  <p:sldIdLst>
    <p:sldId id="292" r:id="rId8"/>
    <p:sldId id="288" r:id="rId9"/>
    <p:sldId id="257" r:id="rId10"/>
    <p:sldId id="258" r:id="rId11"/>
    <p:sldId id="259" r:id="rId12"/>
    <p:sldId id="286" r:id="rId13"/>
    <p:sldId id="272" r:id="rId14"/>
    <p:sldId id="281" r:id="rId15"/>
    <p:sldId id="283" r:id="rId16"/>
    <p:sldId id="287" r:id="rId17"/>
    <p:sldId id="284" r:id="rId1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05050"/>
    <a:srgbClr val="107C10"/>
    <a:srgbClr val="000000"/>
    <a:srgbClr val="323232"/>
    <a:srgbClr val="5C2D91"/>
    <a:srgbClr val="32145A"/>
    <a:srgbClr val="00BCF2"/>
    <a:srgbClr val="002050"/>
    <a:srgbClr val="D63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6242" autoAdjust="0"/>
  </p:normalViewPr>
  <p:slideViewPr>
    <p:cSldViewPr>
      <p:cViewPr varScale="1">
        <p:scale>
          <a:sx n="73" d="100"/>
          <a:sy n="73" d="100"/>
        </p:scale>
        <p:origin x="516" y="66"/>
      </p:cViewPr>
      <p:guideLst/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2616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Microsoft Build 2016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19-Apr-16 8:57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Microsoft Build 2016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19-Apr-16 8:57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07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39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089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187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Build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19-Apr-16 8:57 PM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27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472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441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746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73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31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2016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84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24331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2500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74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76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42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62896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74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93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3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63728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5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0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1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1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687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305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080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52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2016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83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03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581" y="6243237"/>
            <a:ext cx="1280160" cy="27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3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6361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48662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883900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771995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211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9593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3114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7826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6518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54357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166333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5571836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5287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9215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72239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38490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382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574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871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7359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4420237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3" y="3145040"/>
            <a:ext cx="3291840" cy="705836"/>
          </a:xfrm>
          <a:prstGeom prst="rect">
            <a:avLst/>
          </a:prstGeom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138601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46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1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7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9" y="2473326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94013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7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9" y="307622"/>
            <a:ext cx="3656013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6"/>
            <a:ext cx="1930897" cy="634440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900964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9" y="307622"/>
            <a:ext cx="3656013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6"/>
            <a:ext cx="1930897" cy="634440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89890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622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4296120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0254750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4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4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156062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530388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536219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3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465130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4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52545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33655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66231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09531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14391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257855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581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108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67426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02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05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439" y="1212851"/>
            <a:ext cx="5562601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bg1"/>
              </a:buClr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0962" indent="-233105">
              <a:buClr>
                <a:schemeClr val="bg1"/>
              </a:buClr>
              <a:defRPr sz="2400"/>
            </a:lvl2pPr>
            <a:lvl3pPr marL="699316" indent="-168355">
              <a:buClr>
                <a:schemeClr val="bg1"/>
              </a:buClr>
              <a:tabLst/>
              <a:defRPr sz="2000"/>
            </a:lvl3pPr>
            <a:lvl4pPr marL="880619" indent="-181305">
              <a:buClr>
                <a:schemeClr val="bg1"/>
              </a:buClr>
              <a:defRPr/>
            </a:lvl4pPr>
            <a:lvl5pPr marL="1048973" indent="-168355">
              <a:buClr>
                <a:schemeClr val="bg1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99237" y="1212851"/>
            <a:ext cx="5562601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bg1"/>
              </a:buClr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0962" indent="-233105">
              <a:buClr>
                <a:schemeClr val="bg1"/>
              </a:buClr>
              <a:defRPr sz="2400"/>
            </a:lvl2pPr>
            <a:lvl3pPr marL="699316" indent="-168355">
              <a:buClr>
                <a:schemeClr val="bg1"/>
              </a:buClr>
              <a:tabLst/>
              <a:defRPr sz="2000"/>
            </a:lvl3pPr>
            <a:lvl4pPr marL="880619" indent="-181305">
              <a:buClr>
                <a:schemeClr val="bg1"/>
              </a:buClr>
              <a:defRPr/>
            </a:lvl4pPr>
            <a:lvl5pPr marL="1048973" indent="-168355">
              <a:buClr>
                <a:schemeClr val="bg1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83198" y="6740611"/>
            <a:ext cx="2408237" cy="25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48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21" y="6491313"/>
            <a:ext cx="1085714" cy="41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83937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4099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88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86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Relationship Id="rId22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 smtClean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 smtClean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300" r:id="rId2"/>
    <p:sldLayoutId id="2147484318" r:id="rId3"/>
    <p:sldLayoutId id="2147484295" r:id="rId4"/>
    <p:sldLayoutId id="2147484240" r:id="rId5"/>
    <p:sldLayoutId id="2147484296" r:id="rId6"/>
    <p:sldLayoutId id="2147484241" r:id="rId7"/>
    <p:sldLayoutId id="2147484297" r:id="rId8"/>
    <p:sldLayoutId id="2147484244" r:id="rId9"/>
    <p:sldLayoutId id="2147484298" r:id="rId10"/>
    <p:sldLayoutId id="2147484245" r:id="rId11"/>
    <p:sldLayoutId id="2147484247" r:id="rId12"/>
    <p:sldLayoutId id="2147484337" r:id="rId13"/>
    <p:sldLayoutId id="2147484249" r:id="rId14"/>
    <p:sldLayoutId id="2147484301" r:id="rId15"/>
    <p:sldLayoutId id="2147484252" r:id="rId16"/>
    <p:sldLayoutId id="2147484251" r:id="rId17"/>
    <p:sldLayoutId id="2147484254" r:id="rId18"/>
    <p:sldLayoutId id="2147484257" r:id="rId19"/>
    <p:sldLayoutId id="2147484258" r:id="rId20"/>
    <p:sldLayoutId id="2147484260" r:id="rId21"/>
    <p:sldLayoutId id="2147484299" r:id="rId22"/>
    <p:sldLayoutId id="2147484263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 smtClean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012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27" r:id="rId10"/>
    <p:sldLayoutId id="2147484328" r:id="rId11"/>
    <p:sldLayoutId id="2147484329" r:id="rId12"/>
    <p:sldLayoutId id="2147484330" r:id="rId13"/>
    <p:sldLayoutId id="2147484331" r:id="rId14"/>
    <p:sldLayoutId id="2147484317" r:id="rId15"/>
    <p:sldLayoutId id="2147484332" r:id="rId16"/>
    <p:sldLayoutId id="2147484333" r:id="rId17"/>
    <p:sldLayoutId id="2147484334" r:id="rId18"/>
    <p:sldLayoutId id="2147484335" r:id="rId19"/>
    <p:sldLayoutId id="2147484336" r:id="rId2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8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4" r:id="rId3"/>
    <p:sldLayoutId id="2147484345" r:id="rId4"/>
    <p:sldLayoutId id="2147484346" r:id="rId5"/>
    <p:sldLayoutId id="2147484347" r:id="rId6"/>
    <p:sldLayoutId id="2147484348" r:id="rId7"/>
    <p:sldLayoutId id="2147484349" r:id="rId8"/>
    <p:sldLayoutId id="2147484350" r:id="rId9"/>
    <p:sldLayoutId id="2147484351" r:id="rId10"/>
    <p:sldLayoutId id="2147484352" r:id="rId11"/>
    <p:sldLayoutId id="2147484353" r:id="rId12"/>
    <p:sldLayoutId id="2147484354" r:id="rId13"/>
    <p:sldLayoutId id="2147484355" r:id="rId14"/>
    <p:sldLayoutId id="2147484356" r:id="rId15"/>
    <p:sldLayoutId id="2147484357" r:id="rId16"/>
    <p:sldLayoutId id="2147484358" r:id="rId17"/>
    <p:sldLayoutId id="2147484359" r:id="rId18"/>
    <p:sldLayoutId id="2147484360" r:id="rId19"/>
    <p:sldLayoutId id="2147484361" r:id="rId20"/>
    <p:sldLayoutId id="2147484362" r:id="rId21"/>
    <p:sldLayoutId id="2147484363" r:id="rId22"/>
    <p:sldLayoutId id="2147484364" r:id="rId23"/>
    <p:sldLayoutId id="2147484365" r:id="rId24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2"/>
            <a:ext cx="11887198" cy="213441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834" marR="0" lvl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088" marR="0" lvl="1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4" y="-8395"/>
            <a:ext cx="955641" cy="5775361"/>
            <a:chOff x="12618967" y="-8396"/>
            <a:chExt cx="955641" cy="5775361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224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15628" y="4227340"/>
              <a:ext cx="2709380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224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3255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  <p:sldLayoutId id="2147484380" r:id="rId12"/>
    <p:sldLayoutId id="2147484381" r:id="rId13"/>
    <p:sldLayoutId id="2147484382" r:id="rId14"/>
    <p:sldLayoutId id="2147484383" r:id="rId15"/>
    <p:sldLayoutId id="2147484384" r:id="rId16"/>
    <p:sldLayoutId id="2147484385" r:id="rId17"/>
    <p:sldLayoutId id="2147484386" r:id="rId18"/>
    <p:sldLayoutId id="2147484387" r:id="rId19"/>
    <p:sldLayoutId id="2147484388" r:id="rId20"/>
    <p:sldLayoutId id="2147484389" r:id="rId21"/>
    <p:sldLayoutId id="2147484390" r:id="rId22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99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events/Build/2016/B85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sec.ch9.ms/sessions/build/2016/B855.ppt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0.xml"/><Relationship Id="rId1" Type="http://schemas.openxmlformats.org/officeDocument/2006/relationships/tags" Target="../tags/tag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5.wdp"/><Relationship Id="rId3" Type="http://schemas.openxmlformats.org/officeDocument/2006/relationships/image" Target="../media/image9.jpg"/><Relationship Id="rId7" Type="http://schemas.microsoft.com/office/2007/relationships/hdphoto" Target="../media/hdphoto2.wdp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1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3.wdp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cognitiv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7" y="2811462"/>
            <a:ext cx="11887200" cy="1181862"/>
          </a:xfrm>
        </p:spPr>
        <p:txBody>
          <a:bodyPr/>
          <a:lstStyle/>
          <a:p>
            <a:r>
              <a:rPr lang="es-CO" dirty="0" smtClean="0"/>
              <a:t>Microsoft </a:t>
            </a:r>
            <a:r>
              <a:rPr lang="es-CO" dirty="0" err="1" smtClean="0"/>
              <a:t>Cognitive</a:t>
            </a:r>
            <a:r>
              <a:rPr lang="es-CO" dirty="0" smtClean="0"/>
              <a:t> </a:t>
            </a:r>
            <a:r>
              <a:rPr lang="es-CO" dirty="0" err="1" smtClean="0"/>
              <a:t>Services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279308" y="1820862"/>
            <a:ext cx="11887200" cy="1181862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b="0" kern="1200" cap="none" spc="-100" baseline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CO" dirty="0" smtClean="0"/>
              <a:t>Project Oxford</a:t>
            </a:r>
            <a:endParaRPr lang="es-CO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7037" y="2041842"/>
            <a:ext cx="5334000" cy="556260"/>
          </a:xfrm>
          <a:prstGeom prst="line">
            <a:avLst/>
          </a:prstGeom>
          <a:ln w="8572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27037" y="2121852"/>
            <a:ext cx="5334000" cy="476250"/>
          </a:xfrm>
          <a:prstGeom prst="line">
            <a:avLst/>
          </a:prstGeom>
          <a:ln w="8572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4"/>
          <p:cNvSpPr txBox="1">
            <a:spLocks/>
          </p:cNvSpPr>
          <p:nvPr/>
        </p:nvSpPr>
        <p:spPr>
          <a:xfrm>
            <a:off x="427037" y="4640262"/>
            <a:ext cx="9677400" cy="457931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 err="1" smtClean="0"/>
              <a:t>Hernán</a:t>
            </a:r>
            <a:r>
              <a:rPr lang="en-US" sz="2600" dirty="0" smtClean="0"/>
              <a:t> </a:t>
            </a:r>
            <a:r>
              <a:rPr lang="en-US" sz="2600" dirty="0" err="1" smtClean="0"/>
              <a:t>Guzmán</a:t>
            </a:r>
            <a:r>
              <a:rPr lang="en-US" sz="2600" dirty="0" smtClean="0"/>
              <a:t> </a:t>
            </a:r>
            <a:r>
              <a:rPr lang="en-US" sz="2600" dirty="0" err="1" smtClean="0"/>
              <a:t>Rendón</a:t>
            </a:r>
            <a:endParaRPr lang="en-US" sz="2600" dirty="0" smtClean="0"/>
          </a:p>
        </p:txBody>
      </p:sp>
      <p:pic>
        <p:nvPicPr>
          <p:cNvPr id="7" name="Picture 2" descr="Full_logo_whit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28" t="-9076" b="-1"/>
          <a:stretch/>
        </p:blipFill>
        <p:spPr bwMode="auto">
          <a:xfrm>
            <a:off x="462188" y="6289547"/>
            <a:ext cx="278106" cy="2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427037" y="5140133"/>
            <a:ext cx="9677400" cy="913607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dirty="0" smtClean="0"/>
              <a:t>.NET </a:t>
            </a:r>
            <a:r>
              <a:rPr lang="es-CO" sz="2000" dirty="0" err="1" smtClean="0"/>
              <a:t>Developer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Microsoft MVP – Visual Studio </a:t>
            </a:r>
            <a:r>
              <a:rPr lang="en-US" sz="2000" dirty="0"/>
              <a:t>a</a:t>
            </a:r>
            <a:r>
              <a:rPr lang="en-US" sz="2000" dirty="0" smtClean="0"/>
              <a:t>nd Development Technologies</a:t>
            </a:r>
          </a:p>
          <a:p>
            <a:endParaRPr lang="en-US" sz="2000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740294" y="6240462"/>
            <a:ext cx="1551828" cy="33725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dirty="0" smtClean="0"/>
              <a:t>@</a:t>
            </a:r>
            <a:r>
              <a:rPr lang="es-CO" sz="2000" dirty="0" err="1" smtClean="0"/>
              <a:t>hernandgr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627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¡Gracias!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4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79637" y="2354262"/>
            <a:ext cx="7543800" cy="308392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CO" sz="24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Presentación basada en: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s-CO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channel9.msdn.com/events/Build/2016/B855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hlinkClick r:id="rId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https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://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sec.ch9.ms/sessions/build/2016/B855.pptx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257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66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5" t="3005" r="6165" b="1684"/>
          <a:stretch/>
        </p:blipFill>
        <p:spPr>
          <a:xfrm>
            <a:off x="4846833" y="497"/>
            <a:ext cx="7588761" cy="69935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4846833" y="497"/>
            <a:ext cx="7588761" cy="6994028"/>
          </a:xfrm>
          <a:prstGeom prst="rect">
            <a:avLst/>
          </a:prstGeom>
          <a:gradFill flip="none" rotWithShape="1">
            <a:gsLst>
              <a:gs pos="2917">
                <a:srgbClr val="000000">
                  <a:alpha val="85000"/>
                </a:srgbClr>
              </a:gs>
              <a:gs pos="50000">
                <a:srgbClr val="000000">
                  <a:alpha val="70000"/>
                </a:srgbClr>
              </a:gs>
              <a:gs pos="76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846833" y="497"/>
            <a:ext cx="7588761" cy="6994028"/>
          </a:xfrm>
          <a:prstGeom prst="rect">
            <a:avLst/>
          </a:prstGeom>
          <a:solidFill>
            <a:schemeClr val="accent5">
              <a:alpha val="8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7712" y="1817912"/>
            <a:ext cx="3207889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Microsoft </a:t>
            </a:r>
            <a:br>
              <a:rPr kumimoji="0" lang="en-US" altLang="en-US" sz="5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</a:br>
            <a:r>
              <a:rPr kumimoji="0" lang="en-US" altLang="en-US" sz="5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Cognitive </a:t>
            </a:r>
            <a:br>
              <a:rPr kumimoji="0" lang="en-US" altLang="en-US" sz="5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</a:br>
            <a:r>
              <a:rPr kumimoji="0" lang="en-US" altLang="en-US" sz="5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Services</a:t>
            </a:r>
          </a:p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8272"/>
                    </a:gs>
                    <a:gs pos="100000">
                      <a:srgbClr val="008272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Dale un </a:t>
            </a:r>
            <a:r>
              <a:rPr kumimoji="0" lang="en-US" sz="3600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008272"/>
                    </a:gs>
                    <a:gs pos="100000">
                      <a:srgbClr val="008272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lado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008272"/>
                  </a:gs>
                  <a:gs pos="100000">
                    <a:srgbClr val="008272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r>
              <a:rPr lang="es-CO" sz="3600" kern="0" dirty="0" smtClean="0">
                <a:gradFill>
                  <a:gsLst>
                    <a:gs pos="0">
                      <a:srgbClr val="008272"/>
                    </a:gs>
                    <a:gs pos="100000">
                      <a:srgbClr val="008272"/>
                    </a:gs>
                  </a:gsLst>
                  <a:lin ang="5400000" scaled="0"/>
                </a:gradFill>
                <a:latin typeface="Segoe UI Light"/>
              </a:rPr>
              <a:t>humano a tus apps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008272"/>
                  </a:gs>
                  <a:gs pos="100000">
                    <a:srgbClr val="008272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3730" y="968550"/>
            <a:ext cx="5377107" cy="1299635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5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Vision</a:t>
            </a:r>
          </a:p>
          <a:p>
            <a:pPr marL="0" marR="0" lvl="0" indent="0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Desde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rostros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lang="en-US" sz="2000" kern="0" dirty="0" smtClean="0">
                <a:solidFill>
                  <a:srgbClr val="FFFFFF"/>
                </a:solidFill>
                <a:latin typeface="Segoe UI Light"/>
              </a:rPr>
              <a:t>hasta </a:t>
            </a:r>
            <a:r>
              <a:rPr lang="en-US" sz="2000" kern="0" dirty="0" err="1" smtClean="0">
                <a:solidFill>
                  <a:srgbClr val="FFFFFF"/>
                </a:solidFill>
                <a:latin typeface="Segoe UI Light"/>
              </a:rPr>
              <a:t>sentimientos</a:t>
            </a:r>
            <a:r>
              <a:rPr lang="en-US" sz="2000" kern="0" dirty="0" smtClean="0">
                <a:solidFill>
                  <a:srgbClr val="FFFFFF"/>
                </a:solidFill>
                <a:latin typeface="Segoe UI Light"/>
              </a:rPr>
              <a:t>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permite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a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tus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apps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entender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mejor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imágenes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y videos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3730" y="2136779"/>
            <a:ext cx="5605707" cy="1299635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5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Speech</a:t>
            </a:r>
          </a:p>
          <a:p>
            <a:pPr marL="0" marR="0" lvl="0" indent="0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Escucha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y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habla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a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tus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usuarios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filtrando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el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ruido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identificando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los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que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hablan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etc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3730" y="3305007"/>
            <a:ext cx="4918671" cy="1299635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5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Language</a:t>
            </a:r>
          </a:p>
          <a:p>
            <a:pPr marL="0" marR="0" lvl="0" indent="0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Procesa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texto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y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aprende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cómo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reconocer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lo que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quieren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los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usuarios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3730" y="4473236"/>
            <a:ext cx="5377107" cy="1299635"/>
          </a:xfrm>
          <a:prstGeom prst="rect">
            <a:avLst/>
          </a:prstGeom>
          <a:noFill/>
        </p:spPr>
        <p:txBody>
          <a:bodyPr wrap="square" lIns="186521" tIns="149217" rIns="186521" bIns="149217" rtlCol="0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5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Knowledge</a:t>
            </a:r>
          </a:p>
          <a:p>
            <a:pPr marL="0" marR="0" lvl="0" indent="0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Aprovecha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el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conocimiento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acumulado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lang="en-US" sz="2000" kern="0" dirty="0" smtClean="0">
                <a:solidFill>
                  <a:srgbClr val="FFFFFF"/>
                </a:solidFill>
                <a:latin typeface="Segoe UI Light"/>
              </a:rPr>
              <a:t>de la web, la academia o de </a:t>
            </a:r>
            <a:r>
              <a:rPr lang="en-US" sz="2000" kern="0" dirty="0" err="1" smtClean="0">
                <a:solidFill>
                  <a:srgbClr val="FFFFFF"/>
                </a:solidFill>
                <a:latin typeface="Segoe UI Light"/>
              </a:rPr>
              <a:t>tus</a:t>
            </a:r>
            <a:r>
              <a:rPr lang="en-US" sz="2000" kern="0" dirty="0" smtClean="0">
                <a:solidFill>
                  <a:srgbClr val="FFFFFF"/>
                </a:solidFill>
                <a:latin typeface="Segoe UI Light"/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  <a:latin typeface="Segoe UI Light"/>
              </a:rPr>
              <a:t>propios</a:t>
            </a:r>
            <a:r>
              <a:rPr lang="en-US" sz="2000" kern="0" dirty="0" smtClean="0">
                <a:solidFill>
                  <a:srgbClr val="FFFFFF"/>
                </a:solidFill>
                <a:latin typeface="Segoe UI Light"/>
              </a:rPr>
              <a:t> </a:t>
            </a:r>
            <a:r>
              <a:rPr lang="en-US" sz="2000" kern="0" dirty="0" err="1" smtClean="0">
                <a:solidFill>
                  <a:srgbClr val="FFFFFF"/>
                </a:solidFill>
                <a:latin typeface="Segoe UI Light"/>
              </a:rPr>
              <a:t>datos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3731" y="5641462"/>
            <a:ext cx="5377106" cy="1299635"/>
          </a:xfrm>
          <a:prstGeom prst="rect">
            <a:avLst/>
          </a:prstGeom>
          <a:noFill/>
        </p:spPr>
        <p:txBody>
          <a:bodyPr wrap="square" lIns="186521" tIns="149217" rIns="93260" bIns="149217" rtlCol="0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5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Search</a:t>
            </a:r>
          </a:p>
          <a:p>
            <a:pPr marL="0" marR="0" lvl="0" indent="0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Accede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millones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de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páginas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web,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imágenes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,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videos y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notificias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con el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poder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de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Bing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APIs</a:t>
            </a:r>
          </a:p>
        </p:txBody>
      </p:sp>
      <p:sp>
        <p:nvSpPr>
          <p:cNvPr id="3" name="Rectangle 2"/>
          <p:cNvSpPr/>
          <p:nvPr/>
        </p:nvSpPr>
        <p:spPr>
          <a:xfrm>
            <a:off x="5268388" y="307629"/>
            <a:ext cx="3732112" cy="600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59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12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72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Cognitive Services</a:t>
            </a:r>
          </a:p>
        </p:txBody>
      </p:sp>
      <p:sp>
        <p:nvSpPr>
          <p:cNvPr id="40" name="Freeform 22"/>
          <p:cNvSpPr>
            <a:spLocks noChangeAspect="1"/>
          </p:cNvSpPr>
          <p:nvPr/>
        </p:nvSpPr>
        <p:spPr bwMode="auto">
          <a:xfrm>
            <a:off x="5511675" y="1359061"/>
            <a:ext cx="674510" cy="446340"/>
          </a:xfrm>
          <a:custGeom>
            <a:avLst/>
            <a:gdLst>
              <a:gd name="T0" fmla="*/ 4942 w 7181"/>
              <a:gd name="T1" fmla="*/ 414 h 4752"/>
              <a:gd name="T2" fmla="*/ 3024 w 7181"/>
              <a:gd name="T3" fmla="*/ 152 h 4752"/>
              <a:gd name="T4" fmla="*/ 0 w 7181"/>
              <a:gd name="T5" fmla="*/ 2353 h 4752"/>
              <a:gd name="T6" fmla="*/ 2201 w 7181"/>
              <a:gd name="T7" fmla="*/ 4282 h 4752"/>
              <a:gd name="T8" fmla="*/ 4848 w 7181"/>
              <a:gd name="T9" fmla="*/ 4351 h 4752"/>
              <a:gd name="T10" fmla="*/ 7102 w 7181"/>
              <a:gd name="T11" fmla="*/ 2474 h 4752"/>
              <a:gd name="T12" fmla="*/ 7181 w 7181"/>
              <a:gd name="T13" fmla="*/ 2350 h 4752"/>
              <a:gd name="T14" fmla="*/ 4942 w 7181"/>
              <a:gd name="T15" fmla="*/ 414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81" h="4752">
                <a:moveTo>
                  <a:pt x="4942" y="414"/>
                </a:moveTo>
                <a:cubicBezTo>
                  <a:pt x="4333" y="124"/>
                  <a:pt x="3691" y="0"/>
                  <a:pt x="3024" y="152"/>
                </a:cubicBezTo>
                <a:cubicBezTo>
                  <a:pt x="1710" y="456"/>
                  <a:pt x="812" y="1327"/>
                  <a:pt x="0" y="2353"/>
                </a:cubicBezTo>
                <a:cubicBezTo>
                  <a:pt x="608" y="3169"/>
                  <a:pt x="1306" y="3839"/>
                  <a:pt x="2201" y="4282"/>
                </a:cubicBezTo>
                <a:cubicBezTo>
                  <a:pt x="3069" y="4710"/>
                  <a:pt x="3957" y="4752"/>
                  <a:pt x="4848" y="4351"/>
                </a:cubicBezTo>
                <a:cubicBezTo>
                  <a:pt x="5771" y="3932"/>
                  <a:pt x="6490" y="3269"/>
                  <a:pt x="7102" y="2474"/>
                </a:cubicBezTo>
                <a:cubicBezTo>
                  <a:pt x="7129" y="2436"/>
                  <a:pt x="7154" y="2395"/>
                  <a:pt x="7181" y="2350"/>
                </a:cubicBezTo>
                <a:cubicBezTo>
                  <a:pt x="6570" y="1534"/>
                  <a:pt x="5861" y="853"/>
                  <a:pt x="4942" y="4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Freeform 18"/>
          <p:cNvSpPr>
            <a:spLocks noChangeAspect="1"/>
          </p:cNvSpPr>
          <p:nvPr/>
        </p:nvSpPr>
        <p:spPr bwMode="auto">
          <a:xfrm>
            <a:off x="5549785" y="2488410"/>
            <a:ext cx="598290" cy="524098"/>
          </a:xfrm>
          <a:custGeom>
            <a:avLst/>
            <a:gdLst>
              <a:gd name="T0" fmla="*/ 115 w 6349"/>
              <a:gd name="T1" fmla="*/ 1548 h 5575"/>
              <a:gd name="T2" fmla="*/ 1324 w 6349"/>
              <a:gd name="T3" fmla="*/ 225 h 5575"/>
              <a:gd name="T4" fmla="*/ 5039 w 6349"/>
              <a:gd name="T5" fmla="*/ 228 h 5575"/>
              <a:gd name="T6" fmla="*/ 6221 w 6349"/>
              <a:gd name="T7" fmla="*/ 1445 h 5575"/>
              <a:gd name="T8" fmla="*/ 6235 w 6349"/>
              <a:gd name="T9" fmla="*/ 3263 h 5575"/>
              <a:gd name="T10" fmla="*/ 4974 w 6349"/>
              <a:gd name="T11" fmla="*/ 4531 h 5575"/>
              <a:gd name="T12" fmla="*/ 3498 w 6349"/>
              <a:gd name="T13" fmla="*/ 4683 h 5575"/>
              <a:gd name="T14" fmla="*/ 3298 w 6349"/>
              <a:gd name="T15" fmla="*/ 4745 h 5575"/>
              <a:gd name="T16" fmla="*/ 2475 w 6349"/>
              <a:gd name="T17" fmla="*/ 5284 h 5575"/>
              <a:gd name="T18" fmla="*/ 1414 w 6349"/>
              <a:gd name="T19" fmla="*/ 5561 h 5575"/>
              <a:gd name="T20" fmla="*/ 1936 w 6349"/>
              <a:gd name="T21" fmla="*/ 4628 h 5575"/>
              <a:gd name="T22" fmla="*/ 1490 w 6349"/>
              <a:gd name="T23" fmla="*/ 4559 h 5575"/>
              <a:gd name="T24" fmla="*/ 118 w 6349"/>
              <a:gd name="T25" fmla="*/ 3270 h 5575"/>
              <a:gd name="T26" fmla="*/ 115 w 6349"/>
              <a:gd name="T27" fmla="*/ 1548 h 5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49" h="5575">
                <a:moveTo>
                  <a:pt x="115" y="1548"/>
                </a:moveTo>
                <a:cubicBezTo>
                  <a:pt x="211" y="957"/>
                  <a:pt x="595" y="353"/>
                  <a:pt x="1324" y="225"/>
                </a:cubicBezTo>
                <a:cubicBezTo>
                  <a:pt x="2565" y="10"/>
                  <a:pt x="3802" y="0"/>
                  <a:pt x="5039" y="228"/>
                </a:cubicBezTo>
                <a:cubicBezTo>
                  <a:pt x="5713" y="353"/>
                  <a:pt x="6086" y="792"/>
                  <a:pt x="6221" y="1445"/>
                </a:cubicBezTo>
                <a:cubicBezTo>
                  <a:pt x="6349" y="2050"/>
                  <a:pt x="6339" y="2658"/>
                  <a:pt x="6235" y="3263"/>
                </a:cubicBezTo>
                <a:cubicBezTo>
                  <a:pt x="6135" y="3847"/>
                  <a:pt x="5724" y="4438"/>
                  <a:pt x="4974" y="4531"/>
                </a:cubicBezTo>
                <a:cubicBezTo>
                  <a:pt x="4483" y="4590"/>
                  <a:pt x="3989" y="4631"/>
                  <a:pt x="3498" y="4683"/>
                </a:cubicBezTo>
                <a:cubicBezTo>
                  <a:pt x="3429" y="4690"/>
                  <a:pt x="3356" y="4707"/>
                  <a:pt x="3298" y="4745"/>
                </a:cubicBezTo>
                <a:cubicBezTo>
                  <a:pt x="3021" y="4921"/>
                  <a:pt x="2869" y="5125"/>
                  <a:pt x="2475" y="5284"/>
                </a:cubicBezTo>
                <a:cubicBezTo>
                  <a:pt x="2154" y="5423"/>
                  <a:pt x="1466" y="5575"/>
                  <a:pt x="1414" y="5561"/>
                </a:cubicBezTo>
                <a:cubicBezTo>
                  <a:pt x="1390" y="5523"/>
                  <a:pt x="1894" y="4963"/>
                  <a:pt x="1936" y="4628"/>
                </a:cubicBezTo>
                <a:cubicBezTo>
                  <a:pt x="1760" y="4600"/>
                  <a:pt x="1625" y="4579"/>
                  <a:pt x="1490" y="4559"/>
                </a:cubicBezTo>
                <a:cubicBezTo>
                  <a:pt x="719" y="4441"/>
                  <a:pt x="277" y="4013"/>
                  <a:pt x="118" y="3270"/>
                </a:cubicBezTo>
                <a:cubicBezTo>
                  <a:pt x="0" y="2665"/>
                  <a:pt x="35" y="2056"/>
                  <a:pt x="115" y="15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Freeform 9"/>
          <p:cNvSpPr>
            <a:spLocks noChangeAspect="1"/>
          </p:cNvSpPr>
          <p:nvPr/>
        </p:nvSpPr>
        <p:spPr bwMode="auto">
          <a:xfrm>
            <a:off x="5634608" y="3649183"/>
            <a:ext cx="428643" cy="539009"/>
          </a:xfrm>
          <a:custGeom>
            <a:avLst/>
            <a:gdLst>
              <a:gd name="T0" fmla="*/ 5153 w 5153"/>
              <a:gd name="T1" fmla="*/ 2353 h 6483"/>
              <a:gd name="T2" fmla="*/ 2799 w 5153"/>
              <a:gd name="T3" fmla="*/ 0 h 6483"/>
              <a:gd name="T4" fmla="*/ 445 w 5153"/>
              <a:gd name="T5" fmla="*/ 2353 h 6483"/>
              <a:gd name="T6" fmla="*/ 1852 w 5153"/>
              <a:gd name="T7" fmla="*/ 4507 h 6483"/>
              <a:gd name="T8" fmla="*/ 1399 w 5153"/>
              <a:gd name="T9" fmla="*/ 4932 h 6483"/>
              <a:gd name="T10" fmla="*/ 214 w 5153"/>
              <a:gd name="T11" fmla="*/ 5457 h 6483"/>
              <a:gd name="T12" fmla="*/ 41 w 5153"/>
              <a:gd name="T13" fmla="*/ 5578 h 6483"/>
              <a:gd name="T14" fmla="*/ 0 w 5153"/>
              <a:gd name="T15" fmla="*/ 6245 h 6483"/>
              <a:gd name="T16" fmla="*/ 96 w 5153"/>
              <a:gd name="T17" fmla="*/ 6276 h 6483"/>
              <a:gd name="T18" fmla="*/ 3145 w 5153"/>
              <a:gd name="T19" fmla="*/ 5637 h 6483"/>
              <a:gd name="T20" fmla="*/ 5153 w 5153"/>
              <a:gd name="T21" fmla="*/ 2353 h 6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3" h="6483">
                <a:moveTo>
                  <a:pt x="5153" y="2353"/>
                </a:moveTo>
                <a:cubicBezTo>
                  <a:pt x="5153" y="1054"/>
                  <a:pt x="4098" y="0"/>
                  <a:pt x="2799" y="0"/>
                </a:cubicBezTo>
                <a:cubicBezTo>
                  <a:pt x="1500" y="0"/>
                  <a:pt x="445" y="1054"/>
                  <a:pt x="445" y="2353"/>
                </a:cubicBezTo>
                <a:cubicBezTo>
                  <a:pt x="445" y="3314"/>
                  <a:pt x="1023" y="4144"/>
                  <a:pt x="1852" y="4507"/>
                </a:cubicBezTo>
                <a:cubicBezTo>
                  <a:pt x="1776" y="4634"/>
                  <a:pt x="1586" y="4814"/>
                  <a:pt x="1399" y="4932"/>
                </a:cubicBezTo>
                <a:cubicBezTo>
                  <a:pt x="1036" y="5167"/>
                  <a:pt x="611" y="5284"/>
                  <a:pt x="214" y="5457"/>
                </a:cubicBezTo>
                <a:cubicBezTo>
                  <a:pt x="148" y="5485"/>
                  <a:pt x="45" y="5530"/>
                  <a:pt x="41" y="5578"/>
                </a:cubicBezTo>
                <a:cubicBezTo>
                  <a:pt x="13" y="5799"/>
                  <a:pt x="10" y="6027"/>
                  <a:pt x="0" y="6245"/>
                </a:cubicBezTo>
                <a:cubicBezTo>
                  <a:pt x="48" y="6262"/>
                  <a:pt x="72" y="6273"/>
                  <a:pt x="96" y="6276"/>
                </a:cubicBezTo>
                <a:cubicBezTo>
                  <a:pt x="1213" y="6483"/>
                  <a:pt x="2229" y="6221"/>
                  <a:pt x="3145" y="5637"/>
                </a:cubicBezTo>
                <a:cubicBezTo>
                  <a:pt x="4095" y="5032"/>
                  <a:pt x="5153" y="4043"/>
                  <a:pt x="5153" y="23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5580475" y="4818461"/>
            <a:ext cx="536910" cy="536910"/>
          </a:xfrm>
          <a:custGeom>
            <a:avLst/>
            <a:gdLst>
              <a:gd name="T0" fmla="*/ 5986 w 5986"/>
              <a:gd name="T1" fmla="*/ 3594 h 5985"/>
              <a:gd name="T2" fmla="*/ 5986 w 5986"/>
              <a:gd name="T3" fmla="*/ 2395 h 5985"/>
              <a:gd name="T4" fmla="*/ 5402 w 5986"/>
              <a:gd name="T5" fmla="*/ 2395 h 5985"/>
              <a:gd name="T6" fmla="*/ 5122 w 5986"/>
              <a:gd name="T7" fmla="*/ 1717 h 5985"/>
              <a:gd name="T8" fmla="*/ 5533 w 5986"/>
              <a:gd name="T9" fmla="*/ 1330 h 5985"/>
              <a:gd name="T10" fmla="*/ 4666 w 5986"/>
              <a:gd name="T11" fmla="*/ 463 h 5985"/>
              <a:gd name="T12" fmla="*/ 4282 w 5986"/>
              <a:gd name="T13" fmla="*/ 870 h 5985"/>
              <a:gd name="T14" fmla="*/ 3591 w 5986"/>
              <a:gd name="T15" fmla="*/ 584 h 5985"/>
              <a:gd name="T16" fmla="*/ 3591 w 5986"/>
              <a:gd name="T17" fmla="*/ 0 h 5985"/>
              <a:gd name="T18" fmla="*/ 2392 w 5986"/>
              <a:gd name="T19" fmla="*/ 0 h 5985"/>
              <a:gd name="T20" fmla="*/ 2392 w 5986"/>
              <a:gd name="T21" fmla="*/ 587 h 5985"/>
              <a:gd name="T22" fmla="*/ 1711 w 5986"/>
              <a:gd name="T23" fmla="*/ 870 h 5985"/>
              <a:gd name="T24" fmla="*/ 1327 w 5986"/>
              <a:gd name="T25" fmla="*/ 456 h 5985"/>
              <a:gd name="T26" fmla="*/ 453 w 5986"/>
              <a:gd name="T27" fmla="*/ 1323 h 5985"/>
              <a:gd name="T28" fmla="*/ 868 w 5986"/>
              <a:gd name="T29" fmla="*/ 1710 h 5985"/>
              <a:gd name="T30" fmla="*/ 584 w 5986"/>
              <a:gd name="T31" fmla="*/ 2395 h 5985"/>
              <a:gd name="T32" fmla="*/ 0 w 5986"/>
              <a:gd name="T33" fmla="*/ 2395 h 5985"/>
              <a:gd name="T34" fmla="*/ 0 w 5986"/>
              <a:gd name="T35" fmla="*/ 3587 h 5985"/>
              <a:gd name="T36" fmla="*/ 584 w 5986"/>
              <a:gd name="T37" fmla="*/ 3587 h 5985"/>
              <a:gd name="T38" fmla="*/ 871 w 5986"/>
              <a:gd name="T39" fmla="*/ 4275 h 5985"/>
              <a:gd name="T40" fmla="*/ 442 w 5986"/>
              <a:gd name="T41" fmla="*/ 4651 h 5985"/>
              <a:gd name="T42" fmla="*/ 1320 w 5986"/>
              <a:gd name="T43" fmla="*/ 5529 h 5985"/>
              <a:gd name="T44" fmla="*/ 1711 w 5986"/>
              <a:gd name="T45" fmla="*/ 5114 h 5985"/>
              <a:gd name="T46" fmla="*/ 2392 w 5986"/>
              <a:gd name="T47" fmla="*/ 5398 h 5985"/>
              <a:gd name="T48" fmla="*/ 2392 w 5986"/>
              <a:gd name="T49" fmla="*/ 5985 h 5985"/>
              <a:gd name="T50" fmla="*/ 3584 w 5986"/>
              <a:gd name="T51" fmla="*/ 5985 h 5985"/>
              <a:gd name="T52" fmla="*/ 3584 w 5986"/>
              <a:gd name="T53" fmla="*/ 5401 h 5985"/>
              <a:gd name="T54" fmla="*/ 4279 w 5986"/>
              <a:gd name="T55" fmla="*/ 5114 h 5985"/>
              <a:gd name="T56" fmla="*/ 4662 w 5986"/>
              <a:gd name="T57" fmla="*/ 5533 h 5985"/>
              <a:gd name="T58" fmla="*/ 5523 w 5986"/>
              <a:gd name="T59" fmla="*/ 4669 h 5985"/>
              <a:gd name="T60" fmla="*/ 5112 w 5986"/>
              <a:gd name="T61" fmla="*/ 4285 h 5985"/>
              <a:gd name="T62" fmla="*/ 5402 w 5986"/>
              <a:gd name="T63" fmla="*/ 3594 h 5985"/>
              <a:gd name="T64" fmla="*/ 5986 w 5986"/>
              <a:gd name="T65" fmla="*/ 3594 h 5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86" h="5985">
                <a:moveTo>
                  <a:pt x="5986" y="3594"/>
                </a:moveTo>
                <a:cubicBezTo>
                  <a:pt x="5986" y="3193"/>
                  <a:pt x="5986" y="2795"/>
                  <a:pt x="5986" y="2395"/>
                </a:cubicBezTo>
                <a:cubicBezTo>
                  <a:pt x="5789" y="2395"/>
                  <a:pt x="5595" y="2395"/>
                  <a:pt x="5402" y="2395"/>
                </a:cubicBezTo>
                <a:cubicBezTo>
                  <a:pt x="5343" y="2153"/>
                  <a:pt x="5246" y="1925"/>
                  <a:pt x="5122" y="1717"/>
                </a:cubicBezTo>
                <a:cubicBezTo>
                  <a:pt x="5257" y="1589"/>
                  <a:pt x="5395" y="1458"/>
                  <a:pt x="5533" y="1330"/>
                </a:cubicBezTo>
                <a:cubicBezTo>
                  <a:pt x="5232" y="1029"/>
                  <a:pt x="4956" y="753"/>
                  <a:pt x="4666" y="463"/>
                </a:cubicBezTo>
                <a:cubicBezTo>
                  <a:pt x="4541" y="597"/>
                  <a:pt x="4410" y="736"/>
                  <a:pt x="4282" y="870"/>
                </a:cubicBezTo>
                <a:cubicBezTo>
                  <a:pt x="4071" y="743"/>
                  <a:pt x="3836" y="642"/>
                  <a:pt x="3591" y="584"/>
                </a:cubicBezTo>
                <a:cubicBezTo>
                  <a:pt x="3591" y="397"/>
                  <a:pt x="3591" y="197"/>
                  <a:pt x="3591" y="0"/>
                </a:cubicBezTo>
                <a:cubicBezTo>
                  <a:pt x="3190" y="0"/>
                  <a:pt x="2793" y="0"/>
                  <a:pt x="2392" y="0"/>
                </a:cubicBezTo>
                <a:cubicBezTo>
                  <a:pt x="2392" y="197"/>
                  <a:pt x="2392" y="390"/>
                  <a:pt x="2392" y="587"/>
                </a:cubicBezTo>
                <a:cubicBezTo>
                  <a:pt x="2150" y="649"/>
                  <a:pt x="1918" y="746"/>
                  <a:pt x="1711" y="870"/>
                </a:cubicBezTo>
                <a:cubicBezTo>
                  <a:pt x="1586" y="736"/>
                  <a:pt x="1452" y="594"/>
                  <a:pt x="1327" y="456"/>
                </a:cubicBezTo>
                <a:cubicBezTo>
                  <a:pt x="1023" y="753"/>
                  <a:pt x="747" y="1029"/>
                  <a:pt x="453" y="1323"/>
                </a:cubicBezTo>
                <a:cubicBezTo>
                  <a:pt x="588" y="1451"/>
                  <a:pt x="729" y="1582"/>
                  <a:pt x="868" y="1710"/>
                </a:cubicBezTo>
                <a:cubicBezTo>
                  <a:pt x="740" y="1921"/>
                  <a:pt x="646" y="2149"/>
                  <a:pt x="584" y="2395"/>
                </a:cubicBezTo>
                <a:cubicBezTo>
                  <a:pt x="398" y="2395"/>
                  <a:pt x="201" y="2395"/>
                  <a:pt x="0" y="2395"/>
                </a:cubicBezTo>
                <a:cubicBezTo>
                  <a:pt x="0" y="2795"/>
                  <a:pt x="0" y="3183"/>
                  <a:pt x="0" y="3587"/>
                </a:cubicBezTo>
                <a:cubicBezTo>
                  <a:pt x="197" y="3587"/>
                  <a:pt x="391" y="3587"/>
                  <a:pt x="584" y="3587"/>
                </a:cubicBezTo>
                <a:cubicBezTo>
                  <a:pt x="646" y="3832"/>
                  <a:pt x="743" y="4064"/>
                  <a:pt x="871" y="4275"/>
                </a:cubicBezTo>
                <a:cubicBezTo>
                  <a:pt x="733" y="4396"/>
                  <a:pt x="584" y="4527"/>
                  <a:pt x="442" y="4651"/>
                </a:cubicBezTo>
                <a:cubicBezTo>
                  <a:pt x="750" y="4959"/>
                  <a:pt x="1027" y="5235"/>
                  <a:pt x="1320" y="5529"/>
                </a:cubicBezTo>
                <a:cubicBezTo>
                  <a:pt x="1448" y="5391"/>
                  <a:pt x="1583" y="5249"/>
                  <a:pt x="1711" y="5114"/>
                </a:cubicBezTo>
                <a:cubicBezTo>
                  <a:pt x="1918" y="5242"/>
                  <a:pt x="2150" y="5336"/>
                  <a:pt x="2392" y="5398"/>
                </a:cubicBezTo>
                <a:cubicBezTo>
                  <a:pt x="2392" y="5584"/>
                  <a:pt x="2392" y="5781"/>
                  <a:pt x="2392" y="5985"/>
                </a:cubicBezTo>
                <a:cubicBezTo>
                  <a:pt x="2793" y="5985"/>
                  <a:pt x="3180" y="5985"/>
                  <a:pt x="3584" y="5985"/>
                </a:cubicBezTo>
                <a:cubicBezTo>
                  <a:pt x="3584" y="5788"/>
                  <a:pt x="3584" y="5591"/>
                  <a:pt x="3584" y="5401"/>
                </a:cubicBezTo>
                <a:cubicBezTo>
                  <a:pt x="3833" y="5343"/>
                  <a:pt x="4064" y="5242"/>
                  <a:pt x="4279" y="5114"/>
                </a:cubicBezTo>
                <a:cubicBezTo>
                  <a:pt x="4403" y="5253"/>
                  <a:pt x="4534" y="5394"/>
                  <a:pt x="4662" y="5533"/>
                </a:cubicBezTo>
                <a:cubicBezTo>
                  <a:pt x="4956" y="5239"/>
                  <a:pt x="5232" y="4959"/>
                  <a:pt x="5523" y="4669"/>
                </a:cubicBezTo>
                <a:cubicBezTo>
                  <a:pt x="5388" y="4541"/>
                  <a:pt x="5246" y="4409"/>
                  <a:pt x="5112" y="4285"/>
                </a:cubicBezTo>
                <a:cubicBezTo>
                  <a:pt x="5239" y="4074"/>
                  <a:pt x="5340" y="3843"/>
                  <a:pt x="5402" y="3594"/>
                </a:cubicBezTo>
                <a:cubicBezTo>
                  <a:pt x="5588" y="3594"/>
                  <a:pt x="5785" y="3594"/>
                  <a:pt x="5986" y="35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574791" y="5985638"/>
            <a:ext cx="548278" cy="539009"/>
            <a:chOff x="10832823" y="3353836"/>
            <a:chExt cx="537576" cy="528488"/>
          </a:xfrm>
        </p:grpSpPr>
        <p:sp>
          <p:nvSpPr>
            <p:cNvPr id="44" name="Oval 13"/>
            <p:cNvSpPr>
              <a:spLocks noChangeArrowheads="1"/>
            </p:cNvSpPr>
            <p:nvPr/>
          </p:nvSpPr>
          <p:spPr bwMode="auto">
            <a:xfrm>
              <a:off x="10943701" y="3353836"/>
              <a:ext cx="426698" cy="4266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auto">
            <a:xfrm>
              <a:off x="10832823" y="3702829"/>
              <a:ext cx="179495" cy="179495"/>
            </a:xfrm>
            <a:custGeom>
              <a:avLst/>
              <a:gdLst>
                <a:gd name="T0" fmla="*/ 1224 w 1980"/>
                <a:gd name="T1" fmla="*/ 0 h 1977"/>
                <a:gd name="T2" fmla="*/ 218 w 1980"/>
                <a:gd name="T3" fmla="*/ 985 h 1977"/>
                <a:gd name="T4" fmla="*/ 211 w 1980"/>
                <a:gd name="T5" fmla="*/ 1752 h 1977"/>
                <a:gd name="T6" fmla="*/ 218 w 1980"/>
                <a:gd name="T7" fmla="*/ 1759 h 1977"/>
                <a:gd name="T8" fmla="*/ 985 w 1980"/>
                <a:gd name="T9" fmla="*/ 1766 h 1977"/>
                <a:gd name="T10" fmla="*/ 1980 w 1980"/>
                <a:gd name="T11" fmla="*/ 788 h 1977"/>
                <a:gd name="T12" fmla="*/ 1224 w 1980"/>
                <a:gd name="T13" fmla="*/ 0 h 1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0" h="1977">
                  <a:moveTo>
                    <a:pt x="1224" y="0"/>
                  </a:moveTo>
                  <a:cubicBezTo>
                    <a:pt x="218" y="985"/>
                    <a:pt x="218" y="985"/>
                    <a:pt x="218" y="985"/>
                  </a:cubicBezTo>
                  <a:cubicBezTo>
                    <a:pt x="4" y="1196"/>
                    <a:pt x="0" y="1538"/>
                    <a:pt x="211" y="1752"/>
                  </a:cubicBezTo>
                  <a:cubicBezTo>
                    <a:pt x="218" y="1759"/>
                    <a:pt x="218" y="1759"/>
                    <a:pt x="218" y="1759"/>
                  </a:cubicBezTo>
                  <a:cubicBezTo>
                    <a:pt x="429" y="1974"/>
                    <a:pt x="771" y="1977"/>
                    <a:pt x="985" y="1766"/>
                  </a:cubicBezTo>
                  <a:cubicBezTo>
                    <a:pt x="1980" y="788"/>
                    <a:pt x="1980" y="788"/>
                    <a:pt x="1980" y="788"/>
                  </a:cubicBezTo>
                  <a:cubicBezTo>
                    <a:pt x="1683" y="581"/>
                    <a:pt x="1424" y="315"/>
                    <a:pt x="1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6594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33"/>
    </mc:Choice>
    <mc:Fallback xmlns="">
      <p:transition advTm="10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40" grpId="0" animBg="1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" t="28636" r="709" b="26448"/>
          <a:stretch/>
        </p:blipFill>
        <p:spPr>
          <a:xfrm>
            <a:off x="-11390" y="0"/>
            <a:ext cx="12446983" cy="374987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 bwMode="auto">
          <a:xfrm>
            <a:off x="881" y="-1"/>
            <a:ext cx="12446983" cy="3757021"/>
          </a:xfrm>
          <a:prstGeom prst="rect">
            <a:avLst/>
          </a:prstGeom>
          <a:solidFill>
            <a:srgbClr val="000000">
              <a:alpha val="6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Text Placeholder 14"/>
          <p:cNvSpPr txBox="1">
            <a:spLocks/>
          </p:cNvSpPr>
          <p:nvPr/>
        </p:nvSpPr>
        <p:spPr>
          <a:xfrm>
            <a:off x="275481" y="4288816"/>
            <a:ext cx="3961992" cy="1396510"/>
          </a:xfrm>
          <a:prstGeom prst="rect">
            <a:avLst/>
          </a:prstGeom>
        </p:spPr>
        <p:txBody>
          <a:bodyPr vert="horz" wrap="square" lIns="146283" tIns="91427" rIns="146283" bIns="91427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5130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Se </a:t>
            </a:r>
            <a:r>
              <a:rPr kumimoji="0" lang="en-US" sz="1632" b="0" i="0" u="none" strike="noStrike" kern="1200" cap="none" spc="0" normalizeH="0" baseline="0" noProof="0" dirty="0" err="1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adapta</a:t>
            </a:r>
            <a:r>
              <a:rPr kumimoji="0" lang="en-US" sz="1632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a </a:t>
            </a:r>
            <a:r>
              <a:rPr kumimoji="0" lang="en-US" sz="1632" b="0" i="0" u="none" strike="noStrike" kern="1200" cap="none" spc="0" normalizeH="0" baseline="0" noProof="0" dirty="0" err="1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tus</a:t>
            </a:r>
            <a:r>
              <a:rPr kumimoji="0" lang="en-US" sz="1632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APIs REST</a:t>
            </a:r>
            <a:endParaRPr kumimoji="0" lang="en-US" sz="1632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5130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Simple de </a:t>
            </a:r>
            <a:r>
              <a:rPr kumimoji="0" lang="en-US" sz="1632" b="0" i="0" u="none" strike="noStrike" kern="1200" cap="none" spc="0" normalizeH="0" baseline="0" noProof="0" dirty="0" err="1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adicionar</a:t>
            </a:r>
            <a:r>
              <a:rPr kumimoji="0" lang="en-US" sz="1632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: solo</a:t>
            </a:r>
            <a:r>
              <a:rPr kumimoji="0" lang="en-US" sz="1632" b="0" i="0" u="none" strike="noStrike" kern="1200" cap="none" spc="0" normalizeH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1632" b="0" i="0" u="none" strike="noStrike" kern="1200" cap="none" spc="0" normalizeH="0" noProof="0" dirty="0" err="1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unas</a:t>
            </a:r>
            <a:r>
              <a:rPr kumimoji="0" lang="en-US" sz="1632" b="0" i="0" u="none" strike="noStrike" kern="1200" cap="none" spc="0" normalizeH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1632" b="0" i="0" u="none" strike="noStrike" kern="1200" cap="none" spc="0" normalizeH="0" noProof="0" dirty="0" err="1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pocas</a:t>
            </a:r>
            <a:r>
              <a:rPr kumimoji="0" lang="en-US" sz="1632" b="0" i="0" u="none" strike="noStrike" kern="1200" cap="none" spc="0" normalizeH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1632" b="0" i="0" u="none" strike="noStrike" kern="1200" cap="none" spc="0" normalizeH="0" noProof="0" dirty="0" err="1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líneas</a:t>
            </a:r>
            <a:r>
              <a:rPr kumimoji="0" lang="en-US" sz="1632" b="0" i="0" u="none" strike="noStrike" kern="1200" cap="none" spc="0" normalizeH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de </a:t>
            </a:r>
            <a:r>
              <a:rPr kumimoji="0" lang="en-US" sz="1632" b="0" i="0" u="none" strike="noStrike" kern="1200" cap="none" spc="0" normalizeH="0" noProof="0" dirty="0" err="1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código</a:t>
            </a:r>
            <a:r>
              <a:rPr kumimoji="0" lang="en-US" sz="1632" b="0" i="0" u="none" strike="noStrike" kern="1200" cap="none" spc="0" normalizeH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1632" b="0" i="0" u="none" strike="noStrike" kern="1200" cap="none" spc="0" normalizeH="0" noProof="0" dirty="0" err="1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requeridas</a:t>
            </a:r>
            <a:endParaRPr kumimoji="0" lang="en-US" sz="1632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5130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632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2" name="Text Placeholder 14"/>
          <p:cNvSpPr txBox="1">
            <a:spLocks/>
          </p:cNvSpPr>
          <p:nvPr/>
        </p:nvSpPr>
        <p:spPr>
          <a:xfrm>
            <a:off x="4237242" y="4288816"/>
            <a:ext cx="3513427" cy="1242622"/>
          </a:xfrm>
          <a:prstGeom prst="rect">
            <a:avLst/>
          </a:prstGeom>
        </p:spPr>
        <p:txBody>
          <a:bodyPr vert="horz" wrap="square" lIns="146283" tIns="91427" rIns="146283" bIns="91427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5130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El </a:t>
            </a:r>
            <a:r>
              <a:rPr kumimoji="0" lang="en-US" sz="1632" b="0" i="0" u="none" strike="noStrike" kern="1200" cap="none" spc="0" normalizeH="0" baseline="0" noProof="0" dirty="0" err="1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mismo</a:t>
            </a:r>
            <a:r>
              <a:rPr kumimoji="0" lang="en-US" sz="1632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1632" b="0" i="0" u="none" strike="noStrike" kern="1200" cap="none" spc="0" normalizeH="0" baseline="0" noProof="0" dirty="0" err="1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llamado</a:t>
            </a:r>
            <a:r>
              <a:rPr kumimoji="0" lang="en-US" sz="1632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</a:t>
            </a:r>
            <a:r>
              <a:rPr lang="en-US" sz="1632" dirty="0" smtClean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  <a:cs typeface="Segoe UI Semilight" panose="020B0402040204020203" pitchFamily="34" charset="0"/>
              </a:rPr>
              <a:t>a </a:t>
            </a:r>
            <a:r>
              <a:rPr lang="en-US" sz="1632" dirty="0" err="1" smtClean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  <a:cs typeface="Segoe UI Semilight" panose="020B0402040204020203" pitchFamily="34" charset="0"/>
              </a:rPr>
              <a:t>una</a:t>
            </a:r>
            <a:r>
              <a:rPr lang="en-US" sz="1632" dirty="0" smtClean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  <a:cs typeface="Segoe UI Semilight" panose="020B0402040204020203" pitchFamily="34" charset="0"/>
              </a:rPr>
              <a:t> API </a:t>
            </a:r>
            <a:r>
              <a:rPr lang="en-US" sz="1632" dirty="0" err="1" smtClean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  <a:cs typeface="Segoe UI Semilight" panose="020B0402040204020203" pitchFamily="34" charset="0"/>
              </a:rPr>
              <a:t>en</a:t>
            </a:r>
            <a:r>
              <a:rPr lang="en-US" sz="1632" dirty="0" smtClean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  <a:cs typeface="Segoe UI Semilight" panose="020B0402040204020203" pitchFamily="34" charset="0"/>
              </a:rPr>
              <a:t> </a:t>
            </a:r>
            <a:r>
              <a:rPr kumimoji="0" lang="en-US" sz="1632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iOS</a:t>
            </a: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, Android, </a:t>
            </a:r>
            <a:r>
              <a:rPr lang="en-US" sz="1632" noProof="0" dirty="0" smtClean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  <a:cs typeface="Segoe UI Semilight" panose="020B0402040204020203" pitchFamily="34" charset="0"/>
              </a:rPr>
              <a:t>y</a:t>
            </a:r>
            <a:r>
              <a:rPr kumimoji="0" lang="en-US" sz="1632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Windows</a:t>
            </a:r>
          </a:p>
          <a:p>
            <a:pPr marL="0" marR="0" lvl="0" indent="0" algn="l" defTabSz="95130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Se </a:t>
            </a:r>
            <a:r>
              <a:rPr kumimoji="0" lang="en-US" sz="1632" b="0" i="0" u="none" strike="noStrike" kern="1200" cap="none" spc="0" normalizeH="0" baseline="0" noProof="0" dirty="0" err="1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integra</a:t>
            </a:r>
            <a:r>
              <a:rPr kumimoji="0" lang="en-US" sz="1632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1632" b="0" i="0" u="none" strike="noStrike" kern="1200" cap="none" spc="0" normalizeH="0" baseline="0" noProof="0" dirty="0" err="1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en</a:t>
            </a:r>
            <a:r>
              <a:rPr kumimoji="0" lang="en-US" sz="1632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el </a:t>
            </a:r>
            <a:r>
              <a:rPr kumimoji="0" lang="en-US" sz="1632" b="0" i="0" u="none" strike="noStrike" kern="1200" cap="none" spc="0" normalizeH="0" baseline="0" noProof="0" dirty="0" err="1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lenguaje</a:t>
            </a:r>
            <a:r>
              <a:rPr kumimoji="0" lang="en-US" sz="1632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y </a:t>
            </a:r>
            <a:r>
              <a:rPr kumimoji="0" lang="en-US" sz="1632" b="0" i="0" u="none" strike="noStrike" kern="1200" cap="none" spc="0" normalizeH="0" baseline="0" noProof="0" dirty="0" err="1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plataforma</a:t>
            </a:r>
            <a:r>
              <a:rPr kumimoji="0" lang="en-US" sz="1632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de </a:t>
            </a:r>
            <a:r>
              <a:rPr lang="en-US" sz="1632" dirty="0" err="1" smtClean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  <a:cs typeface="Segoe UI Semilight" panose="020B0402040204020203" pitchFamily="34" charset="0"/>
              </a:rPr>
              <a:t>tu</a:t>
            </a:r>
            <a:r>
              <a:rPr lang="en-US" sz="1632" dirty="0" smtClean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  <a:cs typeface="Segoe UI Semilight" panose="020B0402040204020203" pitchFamily="34" charset="0"/>
              </a:rPr>
              <a:t> </a:t>
            </a:r>
            <a:r>
              <a:rPr lang="en-US" sz="1632" dirty="0" err="1" smtClean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  <a:cs typeface="Segoe UI Semilight" panose="020B0402040204020203" pitchFamily="34" charset="0"/>
              </a:rPr>
              <a:t>preferencia</a:t>
            </a:r>
            <a:r>
              <a:rPr lang="en-US" sz="1632" dirty="0" smtClean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  <a:cs typeface="Segoe UI Semilight" panose="020B0402040204020203" pitchFamily="34" charset="0"/>
              </a:rPr>
              <a:t>.</a:t>
            </a:r>
            <a:endParaRPr kumimoji="0" lang="en-US" sz="1632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3" name="Text Placeholder 14"/>
          <p:cNvSpPr txBox="1">
            <a:spLocks/>
          </p:cNvSpPr>
          <p:nvPr/>
        </p:nvSpPr>
        <p:spPr>
          <a:xfrm>
            <a:off x="8199002" y="4288815"/>
            <a:ext cx="4053353" cy="1848557"/>
          </a:xfrm>
          <a:prstGeom prst="rect">
            <a:avLst/>
          </a:prstGeom>
        </p:spPr>
        <p:txBody>
          <a:bodyPr vert="horz" wrap="square" lIns="146283" tIns="91427" rIns="146283" bIns="91427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5130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 err="1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Construido</a:t>
            </a:r>
            <a:r>
              <a:rPr kumimoji="0" lang="en-US" sz="1632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1632" b="0" i="0" u="none" strike="noStrike" kern="1200" cap="none" spc="0" normalizeH="0" baseline="0" noProof="0" dirty="0" err="1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por</a:t>
            </a:r>
            <a:r>
              <a:rPr kumimoji="0" lang="en-US" sz="1632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1632" b="0" i="0" u="none" strike="noStrike" kern="1200" cap="none" spc="0" normalizeH="0" baseline="0" noProof="0" dirty="0" err="1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expertos</a:t>
            </a:r>
            <a:r>
              <a:rPr kumimoji="0" lang="en-US" sz="1632" b="0" i="0" u="none" strike="noStrike" kern="1200" cap="none" spc="0" normalizeH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1632" b="0" i="0" u="none" strike="noStrike" kern="1200" cap="none" spc="0" normalizeH="0" noProof="0" dirty="0" err="1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en</a:t>
            </a:r>
            <a:r>
              <a:rPr kumimoji="0" lang="en-US" sz="1632" b="0" i="0" u="none" strike="noStrike" kern="1200" cap="none" spc="0" normalizeH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la </a:t>
            </a:r>
            <a:r>
              <a:rPr kumimoji="0" lang="en-US" sz="1632" b="0" i="0" u="none" strike="noStrike" kern="1200" cap="none" spc="0" normalizeH="0" noProof="0" dirty="0" err="1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materia</a:t>
            </a:r>
            <a:r>
              <a:rPr kumimoji="0" lang="en-US" sz="1632" b="0" i="0" u="none" strike="noStrike" kern="1200" cap="none" spc="0" normalizeH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1632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de Microsoft </a:t>
            </a: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Research, Bing, </a:t>
            </a:r>
            <a:r>
              <a:rPr kumimoji="0" lang="en-US" sz="1632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y </a:t>
            </a: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Azure Machine Learning</a:t>
            </a:r>
          </a:p>
          <a:p>
            <a:pPr marL="0" marR="0" lvl="0" indent="0" algn="l" defTabSz="95130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632" b="0" i="0" u="none" strike="noStrike" kern="1200" cap="none" spc="0" normalizeH="0" baseline="0" noProof="0" dirty="0" err="1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Documentación</a:t>
            </a:r>
            <a:r>
              <a:rPr kumimoji="0" lang="en-US" sz="1632" b="0" i="0" u="none" strike="noStrike" kern="1200" cap="none" spc="0" normalizeH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de </a:t>
            </a:r>
            <a:r>
              <a:rPr kumimoji="0" lang="en-US" sz="1632" b="0" i="0" u="none" strike="noStrike" kern="1200" cap="none" spc="0" normalizeH="0" noProof="0" dirty="0" err="1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calidad</a:t>
            </a:r>
            <a:r>
              <a:rPr kumimoji="0" lang="en-US" sz="1632" b="0" i="0" u="none" strike="noStrike" kern="1200" cap="none" spc="0" normalizeH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, </a:t>
            </a:r>
            <a:r>
              <a:rPr kumimoji="0" lang="en-US" sz="1632" b="0" i="0" u="none" strike="noStrike" kern="1200" cap="none" spc="0" normalizeH="0" noProof="0" dirty="0" err="1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códigos</a:t>
            </a:r>
            <a:r>
              <a:rPr kumimoji="0" lang="en-US" sz="1632" b="0" i="0" u="none" strike="noStrike" kern="1200" cap="none" spc="0" normalizeH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de </a:t>
            </a:r>
            <a:r>
              <a:rPr kumimoji="0" lang="en-US" sz="1632" b="0" i="0" u="none" strike="noStrike" kern="1200" cap="none" spc="0" normalizeH="0" noProof="0" dirty="0" err="1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ejemplo</a:t>
            </a:r>
            <a:r>
              <a:rPr kumimoji="0" lang="en-US" sz="1632" b="0" i="0" u="none" strike="noStrike" kern="1200" cap="none" spc="0" normalizeH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y </a:t>
            </a:r>
            <a:r>
              <a:rPr kumimoji="0" lang="en-US" sz="1632" b="0" i="0" u="none" strike="noStrike" kern="1200" cap="none" spc="0" normalizeH="0" noProof="0" dirty="0" err="1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soporte</a:t>
            </a:r>
            <a:r>
              <a:rPr kumimoji="0" lang="en-US" sz="1632" b="0" i="0" u="none" strike="noStrike" kern="1200" cap="none" spc="0" normalizeH="0" noProof="0" dirty="0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 de la </a:t>
            </a:r>
            <a:r>
              <a:rPr kumimoji="0" lang="en-US" sz="1632" b="0" i="0" u="none" strike="noStrike" kern="1200" cap="none" spc="0" normalizeH="0" noProof="0" dirty="0" err="1" smtClean="0">
                <a:ln>
                  <a:noFill/>
                </a:ln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 Semilight" panose="020B0402040204020203" pitchFamily="34" charset="0"/>
              </a:rPr>
              <a:t>comunidad</a:t>
            </a:r>
            <a:endParaRPr kumimoji="0" lang="en-US" sz="1632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51304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1632" b="0" i="0" u="none" strike="noStrike" kern="1200" cap="none" spc="0" normalizeH="0" baseline="0" noProof="0" dirty="0">
              <a:ln>
                <a:noFill/>
              </a:ln>
              <a:gradFill>
                <a:gsLst>
                  <a:gs pos="1250">
                    <a:srgbClr val="505050"/>
                  </a:gs>
                  <a:gs pos="10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834748" y="6420988"/>
            <a:ext cx="2701838" cy="382257"/>
            <a:chOff x="4708300" y="6295658"/>
            <a:chExt cx="2649101" cy="3747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22"/>
            <a:stretch/>
          </p:blipFill>
          <p:spPr>
            <a:xfrm>
              <a:off x="4708300" y="6354134"/>
              <a:ext cx="1211252" cy="31632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311" y="6295658"/>
              <a:ext cx="1110090" cy="298614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9036400" y="5935469"/>
            <a:ext cx="2165140" cy="385860"/>
            <a:chOff x="8446309" y="5819616"/>
            <a:chExt cx="2122879" cy="37832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46309" y="5819616"/>
              <a:ext cx="922751" cy="378328"/>
            </a:xfrm>
            <a:prstGeom prst="rect">
              <a:avLst/>
            </a:prstGeom>
            <a:no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800" b="30800"/>
            <a:stretch/>
          </p:blipFill>
          <p:spPr>
            <a:xfrm>
              <a:off x="9503481" y="5823349"/>
              <a:ext cx="1065707" cy="306921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8549462" y="6339328"/>
            <a:ext cx="3139014" cy="432159"/>
            <a:chOff x="8157755" y="6215592"/>
            <a:chExt cx="3077744" cy="42372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7755" y="6278870"/>
              <a:ext cx="1441785" cy="36044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1302" y="6215592"/>
              <a:ext cx="1464197" cy="367479"/>
            </a:xfrm>
            <a:prstGeom prst="rect">
              <a:avLst/>
            </a:prstGeom>
          </p:spPr>
        </p:pic>
      </p:grpSp>
      <p:cxnSp>
        <p:nvCxnSpPr>
          <p:cNvPr id="45" name="Straight Connector 44"/>
          <p:cNvCxnSpPr/>
          <p:nvPr/>
        </p:nvCxnSpPr>
        <p:spPr>
          <a:xfrm>
            <a:off x="332396" y="5777122"/>
            <a:ext cx="38399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65699" y="5777122"/>
            <a:ext cx="38399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199001" y="5777122"/>
            <a:ext cx="383993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75499" y="3824915"/>
            <a:ext cx="753732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 Semilight" panose="020B0402040204020203" pitchFamily="34" charset="0"/>
              </a:rPr>
              <a:t>Fácil</a:t>
            </a:r>
            <a:endParaRPr kumimoji="0" lang="en-US" sz="2448" b="0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00203" y="3842921"/>
            <a:ext cx="1170926" cy="478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 Semilight" panose="020B0402040204020203" pitchFamily="34" charset="0"/>
              </a:rPr>
              <a:t>Flexible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58372" y="3835996"/>
            <a:ext cx="1321196" cy="46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 Semilight" panose="020B0402040204020203" pitchFamily="34" charset="0"/>
              </a:rPr>
              <a:t>Probado</a:t>
            </a:r>
            <a:endParaRPr kumimoji="0" lang="en-US" sz="2448" b="0" i="0" u="none" strike="noStrike" kern="0" cap="none" spc="0" normalizeH="0" baseline="0" noProof="0" dirty="0">
              <a:ln>
                <a:noFill/>
              </a:ln>
              <a:gradFill>
                <a:gsLst>
                  <a:gs pos="2917">
                    <a:srgbClr val="505050"/>
                  </a:gs>
                  <a:gs pos="30000">
                    <a:srgbClr val="50505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220250" y="5987492"/>
            <a:ext cx="1930832" cy="402266"/>
            <a:chOff x="4718671" y="5870624"/>
            <a:chExt cx="1893144" cy="394414"/>
          </a:xfrm>
        </p:grpSpPr>
        <p:sp>
          <p:nvSpPr>
            <p:cNvPr id="44" name="Freeform 11"/>
            <p:cNvSpPr>
              <a:spLocks noEditPoints="1"/>
            </p:cNvSpPr>
            <p:nvPr/>
          </p:nvSpPr>
          <p:spPr bwMode="black">
            <a:xfrm>
              <a:off x="5488487" y="5870624"/>
              <a:ext cx="320356" cy="394414"/>
            </a:xfrm>
            <a:custGeom>
              <a:avLst/>
              <a:gdLst>
                <a:gd name="T0" fmla="*/ 574 w 618"/>
                <a:gd name="T1" fmla="*/ 227 h 723"/>
                <a:gd name="T2" fmla="*/ 530 w 618"/>
                <a:gd name="T3" fmla="*/ 272 h 723"/>
                <a:gd name="T4" fmla="*/ 530 w 618"/>
                <a:gd name="T5" fmla="*/ 446 h 723"/>
                <a:gd name="T6" fmla="*/ 574 w 618"/>
                <a:gd name="T7" fmla="*/ 491 h 723"/>
                <a:gd name="T8" fmla="*/ 618 w 618"/>
                <a:gd name="T9" fmla="*/ 446 h 723"/>
                <a:gd name="T10" fmla="*/ 618 w 618"/>
                <a:gd name="T11" fmla="*/ 272 h 723"/>
                <a:gd name="T12" fmla="*/ 574 w 618"/>
                <a:gd name="T13" fmla="*/ 227 h 723"/>
                <a:gd name="T14" fmla="*/ 44 w 618"/>
                <a:gd name="T15" fmla="*/ 227 h 723"/>
                <a:gd name="T16" fmla="*/ 0 w 618"/>
                <a:gd name="T17" fmla="*/ 272 h 723"/>
                <a:gd name="T18" fmla="*/ 0 w 618"/>
                <a:gd name="T19" fmla="*/ 446 h 723"/>
                <a:gd name="T20" fmla="*/ 44 w 618"/>
                <a:gd name="T21" fmla="*/ 491 h 723"/>
                <a:gd name="T22" fmla="*/ 88 w 618"/>
                <a:gd name="T23" fmla="*/ 446 h 723"/>
                <a:gd name="T24" fmla="*/ 88 w 618"/>
                <a:gd name="T25" fmla="*/ 272 h 723"/>
                <a:gd name="T26" fmla="*/ 44 w 618"/>
                <a:gd name="T27" fmla="*/ 227 h 723"/>
                <a:gd name="T28" fmla="*/ 505 w 618"/>
                <a:gd name="T29" fmla="*/ 228 h 723"/>
                <a:gd name="T30" fmla="*/ 505 w 618"/>
                <a:gd name="T31" fmla="*/ 547 h 723"/>
                <a:gd name="T32" fmla="*/ 471 w 618"/>
                <a:gd name="T33" fmla="*/ 581 h 723"/>
                <a:gd name="T34" fmla="*/ 432 w 618"/>
                <a:gd name="T35" fmla="*/ 581 h 723"/>
                <a:gd name="T36" fmla="*/ 432 w 618"/>
                <a:gd name="T37" fmla="*/ 678 h 723"/>
                <a:gd name="T38" fmla="*/ 388 w 618"/>
                <a:gd name="T39" fmla="*/ 723 h 723"/>
                <a:gd name="T40" fmla="*/ 344 w 618"/>
                <a:gd name="T41" fmla="*/ 678 h 723"/>
                <a:gd name="T42" fmla="*/ 344 w 618"/>
                <a:gd name="T43" fmla="*/ 581 h 723"/>
                <a:gd name="T44" fmla="*/ 276 w 618"/>
                <a:gd name="T45" fmla="*/ 581 h 723"/>
                <a:gd name="T46" fmla="*/ 276 w 618"/>
                <a:gd name="T47" fmla="*/ 678 h 723"/>
                <a:gd name="T48" fmla="*/ 232 w 618"/>
                <a:gd name="T49" fmla="*/ 723 h 723"/>
                <a:gd name="T50" fmla="*/ 188 w 618"/>
                <a:gd name="T51" fmla="*/ 678 h 723"/>
                <a:gd name="T52" fmla="*/ 188 w 618"/>
                <a:gd name="T53" fmla="*/ 581 h 723"/>
                <a:gd name="T54" fmla="*/ 149 w 618"/>
                <a:gd name="T55" fmla="*/ 581 h 723"/>
                <a:gd name="T56" fmla="*/ 115 w 618"/>
                <a:gd name="T57" fmla="*/ 547 h 723"/>
                <a:gd name="T58" fmla="*/ 115 w 618"/>
                <a:gd name="T59" fmla="*/ 228 h 723"/>
                <a:gd name="T60" fmla="*/ 505 w 618"/>
                <a:gd name="T61" fmla="*/ 228 h 723"/>
                <a:gd name="T62" fmla="*/ 402 w 618"/>
                <a:gd name="T63" fmla="*/ 63 h 723"/>
                <a:gd name="T64" fmla="*/ 438 w 618"/>
                <a:gd name="T65" fmla="*/ 11 h 723"/>
                <a:gd name="T66" fmla="*/ 437 w 618"/>
                <a:gd name="T67" fmla="*/ 2 h 723"/>
                <a:gd name="T68" fmla="*/ 428 w 618"/>
                <a:gd name="T69" fmla="*/ 4 h 723"/>
                <a:gd name="T70" fmla="*/ 390 w 618"/>
                <a:gd name="T71" fmla="*/ 59 h 723"/>
                <a:gd name="T72" fmla="*/ 309 w 618"/>
                <a:gd name="T73" fmla="*/ 43 h 723"/>
                <a:gd name="T74" fmla="*/ 228 w 618"/>
                <a:gd name="T75" fmla="*/ 59 h 723"/>
                <a:gd name="T76" fmla="*/ 190 w 618"/>
                <a:gd name="T77" fmla="*/ 4 h 723"/>
                <a:gd name="T78" fmla="*/ 181 w 618"/>
                <a:gd name="T79" fmla="*/ 2 h 723"/>
                <a:gd name="T80" fmla="*/ 180 w 618"/>
                <a:gd name="T81" fmla="*/ 11 h 723"/>
                <a:gd name="T82" fmla="*/ 216 w 618"/>
                <a:gd name="T83" fmla="*/ 63 h 723"/>
                <a:gd name="T84" fmla="*/ 114 w 618"/>
                <a:gd name="T85" fmla="*/ 200 h 723"/>
                <a:gd name="T86" fmla="*/ 504 w 618"/>
                <a:gd name="T87" fmla="*/ 200 h 723"/>
                <a:gd name="T88" fmla="*/ 402 w 618"/>
                <a:gd name="T89" fmla="*/ 63 h 723"/>
                <a:gd name="T90" fmla="*/ 227 w 618"/>
                <a:gd name="T91" fmla="*/ 146 h 723"/>
                <a:gd name="T92" fmla="*/ 205 w 618"/>
                <a:gd name="T93" fmla="*/ 124 h 723"/>
                <a:gd name="T94" fmla="*/ 227 w 618"/>
                <a:gd name="T95" fmla="*/ 103 h 723"/>
                <a:gd name="T96" fmla="*/ 248 w 618"/>
                <a:gd name="T97" fmla="*/ 124 h 723"/>
                <a:gd name="T98" fmla="*/ 227 w 618"/>
                <a:gd name="T99" fmla="*/ 146 h 723"/>
                <a:gd name="T100" fmla="*/ 394 w 618"/>
                <a:gd name="T101" fmla="*/ 146 h 723"/>
                <a:gd name="T102" fmla="*/ 373 w 618"/>
                <a:gd name="T103" fmla="*/ 124 h 723"/>
                <a:gd name="T104" fmla="*/ 394 w 618"/>
                <a:gd name="T105" fmla="*/ 103 h 723"/>
                <a:gd name="T106" fmla="*/ 416 w 618"/>
                <a:gd name="T107" fmla="*/ 124 h 723"/>
                <a:gd name="T108" fmla="*/ 394 w 618"/>
                <a:gd name="T109" fmla="*/ 14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18" h="723">
                  <a:moveTo>
                    <a:pt x="574" y="227"/>
                  </a:moveTo>
                  <a:cubicBezTo>
                    <a:pt x="550" y="227"/>
                    <a:pt x="530" y="247"/>
                    <a:pt x="530" y="272"/>
                  </a:cubicBezTo>
                  <a:cubicBezTo>
                    <a:pt x="530" y="446"/>
                    <a:pt x="530" y="446"/>
                    <a:pt x="530" y="446"/>
                  </a:cubicBezTo>
                  <a:cubicBezTo>
                    <a:pt x="530" y="471"/>
                    <a:pt x="550" y="491"/>
                    <a:pt x="574" y="491"/>
                  </a:cubicBezTo>
                  <a:cubicBezTo>
                    <a:pt x="598" y="491"/>
                    <a:pt x="618" y="471"/>
                    <a:pt x="618" y="446"/>
                  </a:cubicBezTo>
                  <a:cubicBezTo>
                    <a:pt x="618" y="272"/>
                    <a:pt x="618" y="272"/>
                    <a:pt x="618" y="272"/>
                  </a:cubicBezTo>
                  <a:cubicBezTo>
                    <a:pt x="618" y="247"/>
                    <a:pt x="598" y="227"/>
                    <a:pt x="574" y="227"/>
                  </a:cubicBezTo>
                  <a:close/>
                  <a:moveTo>
                    <a:pt x="44" y="227"/>
                  </a:moveTo>
                  <a:cubicBezTo>
                    <a:pt x="20" y="227"/>
                    <a:pt x="0" y="247"/>
                    <a:pt x="0" y="272"/>
                  </a:cubicBezTo>
                  <a:cubicBezTo>
                    <a:pt x="0" y="446"/>
                    <a:pt x="0" y="446"/>
                    <a:pt x="0" y="446"/>
                  </a:cubicBezTo>
                  <a:cubicBezTo>
                    <a:pt x="0" y="471"/>
                    <a:pt x="20" y="491"/>
                    <a:pt x="44" y="491"/>
                  </a:cubicBezTo>
                  <a:cubicBezTo>
                    <a:pt x="68" y="491"/>
                    <a:pt x="88" y="471"/>
                    <a:pt x="88" y="446"/>
                  </a:cubicBezTo>
                  <a:cubicBezTo>
                    <a:pt x="88" y="272"/>
                    <a:pt x="88" y="272"/>
                    <a:pt x="88" y="272"/>
                  </a:cubicBezTo>
                  <a:cubicBezTo>
                    <a:pt x="88" y="247"/>
                    <a:pt x="68" y="227"/>
                    <a:pt x="44" y="227"/>
                  </a:cubicBezTo>
                  <a:close/>
                  <a:moveTo>
                    <a:pt x="505" y="228"/>
                  </a:moveTo>
                  <a:cubicBezTo>
                    <a:pt x="505" y="547"/>
                    <a:pt x="505" y="547"/>
                    <a:pt x="505" y="547"/>
                  </a:cubicBezTo>
                  <a:cubicBezTo>
                    <a:pt x="505" y="566"/>
                    <a:pt x="490" y="581"/>
                    <a:pt x="471" y="581"/>
                  </a:cubicBezTo>
                  <a:cubicBezTo>
                    <a:pt x="432" y="581"/>
                    <a:pt x="432" y="581"/>
                    <a:pt x="432" y="581"/>
                  </a:cubicBezTo>
                  <a:cubicBezTo>
                    <a:pt x="432" y="678"/>
                    <a:pt x="432" y="678"/>
                    <a:pt x="432" y="678"/>
                  </a:cubicBezTo>
                  <a:cubicBezTo>
                    <a:pt x="432" y="703"/>
                    <a:pt x="412" y="723"/>
                    <a:pt x="388" y="723"/>
                  </a:cubicBezTo>
                  <a:cubicBezTo>
                    <a:pt x="364" y="723"/>
                    <a:pt x="344" y="703"/>
                    <a:pt x="344" y="678"/>
                  </a:cubicBezTo>
                  <a:cubicBezTo>
                    <a:pt x="344" y="581"/>
                    <a:pt x="344" y="581"/>
                    <a:pt x="344" y="581"/>
                  </a:cubicBezTo>
                  <a:cubicBezTo>
                    <a:pt x="276" y="581"/>
                    <a:pt x="276" y="581"/>
                    <a:pt x="276" y="581"/>
                  </a:cubicBezTo>
                  <a:cubicBezTo>
                    <a:pt x="276" y="678"/>
                    <a:pt x="276" y="678"/>
                    <a:pt x="276" y="678"/>
                  </a:cubicBezTo>
                  <a:cubicBezTo>
                    <a:pt x="276" y="703"/>
                    <a:pt x="256" y="723"/>
                    <a:pt x="232" y="723"/>
                  </a:cubicBezTo>
                  <a:cubicBezTo>
                    <a:pt x="208" y="723"/>
                    <a:pt x="188" y="703"/>
                    <a:pt x="188" y="678"/>
                  </a:cubicBezTo>
                  <a:cubicBezTo>
                    <a:pt x="188" y="581"/>
                    <a:pt x="188" y="581"/>
                    <a:pt x="188" y="581"/>
                  </a:cubicBezTo>
                  <a:cubicBezTo>
                    <a:pt x="149" y="581"/>
                    <a:pt x="149" y="581"/>
                    <a:pt x="149" y="581"/>
                  </a:cubicBezTo>
                  <a:cubicBezTo>
                    <a:pt x="130" y="581"/>
                    <a:pt x="115" y="566"/>
                    <a:pt x="115" y="547"/>
                  </a:cubicBezTo>
                  <a:cubicBezTo>
                    <a:pt x="115" y="228"/>
                    <a:pt x="115" y="228"/>
                    <a:pt x="115" y="228"/>
                  </a:cubicBezTo>
                  <a:lnTo>
                    <a:pt x="505" y="228"/>
                  </a:lnTo>
                  <a:close/>
                  <a:moveTo>
                    <a:pt x="402" y="63"/>
                  </a:moveTo>
                  <a:cubicBezTo>
                    <a:pt x="438" y="11"/>
                    <a:pt x="438" y="11"/>
                    <a:pt x="438" y="11"/>
                  </a:cubicBezTo>
                  <a:cubicBezTo>
                    <a:pt x="440" y="8"/>
                    <a:pt x="439" y="4"/>
                    <a:pt x="437" y="2"/>
                  </a:cubicBezTo>
                  <a:cubicBezTo>
                    <a:pt x="434" y="0"/>
                    <a:pt x="430" y="1"/>
                    <a:pt x="428" y="4"/>
                  </a:cubicBezTo>
                  <a:cubicBezTo>
                    <a:pt x="390" y="59"/>
                    <a:pt x="390" y="59"/>
                    <a:pt x="390" y="59"/>
                  </a:cubicBezTo>
                  <a:cubicBezTo>
                    <a:pt x="365" y="49"/>
                    <a:pt x="338" y="43"/>
                    <a:pt x="309" y="43"/>
                  </a:cubicBezTo>
                  <a:cubicBezTo>
                    <a:pt x="280" y="43"/>
                    <a:pt x="253" y="49"/>
                    <a:pt x="228" y="59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88" y="1"/>
                    <a:pt x="184" y="0"/>
                    <a:pt x="181" y="2"/>
                  </a:cubicBezTo>
                  <a:cubicBezTo>
                    <a:pt x="179" y="4"/>
                    <a:pt x="178" y="8"/>
                    <a:pt x="180" y="11"/>
                  </a:cubicBezTo>
                  <a:cubicBezTo>
                    <a:pt x="216" y="63"/>
                    <a:pt x="216" y="63"/>
                    <a:pt x="216" y="63"/>
                  </a:cubicBezTo>
                  <a:cubicBezTo>
                    <a:pt x="159" y="90"/>
                    <a:pt x="119" y="141"/>
                    <a:pt x="114" y="200"/>
                  </a:cubicBezTo>
                  <a:cubicBezTo>
                    <a:pt x="504" y="200"/>
                    <a:pt x="504" y="200"/>
                    <a:pt x="504" y="200"/>
                  </a:cubicBezTo>
                  <a:cubicBezTo>
                    <a:pt x="499" y="141"/>
                    <a:pt x="459" y="90"/>
                    <a:pt x="402" y="63"/>
                  </a:cubicBezTo>
                  <a:close/>
                  <a:moveTo>
                    <a:pt x="227" y="146"/>
                  </a:moveTo>
                  <a:cubicBezTo>
                    <a:pt x="215" y="146"/>
                    <a:pt x="205" y="136"/>
                    <a:pt x="205" y="124"/>
                  </a:cubicBezTo>
                  <a:cubicBezTo>
                    <a:pt x="205" y="113"/>
                    <a:pt x="215" y="103"/>
                    <a:pt x="227" y="103"/>
                  </a:cubicBezTo>
                  <a:cubicBezTo>
                    <a:pt x="239" y="103"/>
                    <a:pt x="248" y="113"/>
                    <a:pt x="248" y="124"/>
                  </a:cubicBezTo>
                  <a:cubicBezTo>
                    <a:pt x="248" y="136"/>
                    <a:pt x="239" y="146"/>
                    <a:pt x="227" y="146"/>
                  </a:cubicBezTo>
                  <a:close/>
                  <a:moveTo>
                    <a:pt x="394" y="146"/>
                  </a:moveTo>
                  <a:cubicBezTo>
                    <a:pt x="382" y="146"/>
                    <a:pt x="373" y="136"/>
                    <a:pt x="373" y="124"/>
                  </a:cubicBezTo>
                  <a:cubicBezTo>
                    <a:pt x="373" y="113"/>
                    <a:pt x="382" y="103"/>
                    <a:pt x="394" y="103"/>
                  </a:cubicBezTo>
                  <a:cubicBezTo>
                    <a:pt x="406" y="103"/>
                    <a:pt x="416" y="113"/>
                    <a:pt x="416" y="124"/>
                  </a:cubicBezTo>
                  <a:cubicBezTo>
                    <a:pt x="416" y="136"/>
                    <a:pt x="406" y="146"/>
                    <a:pt x="394" y="1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47"/>
            <p:cNvSpPr>
              <a:spLocks noChangeAspect="1" noEditPoints="1"/>
            </p:cNvSpPr>
            <p:nvPr/>
          </p:nvSpPr>
          <p:spPr bwMode="black">
            <a:xfrm>
              <a:off x="4718671" y="5918276"/>
              <a:ext cx="300330" cy="299110"/>
            </a:xfrm>
            <a:custGeom>
              <a:avLst/>
              <a:gdLst>
                <a:gd name="T0" fmla="*/ 112 w 246"/>
                <a:gd name="T1" fmla="*/ 19 h 245"/>
                <a:gd name="T2" fmla="*/ 246 w 246"/>
                <a:gd name="T3" fmla="*/ 0 h 245"/>
                <a:gd name="T4" fmla="*/ 246 w 246"/>
                <a:gd name="T5" fmla="*/ 116 h 245"/>
                <a:gd name="T6" fmla="*/ 112 w 246"/>
                <a:gd name="T7" fmla="*/ 116 h 245"/>
                <a:gd name="T8" fmla="*/ 112 w 246"/>
                <a:gd name="T9" fmla="*/ 19 h 245"/>
                <a:gd name="T10" fmla="*/ 102 w 246"/>
                <a:gd name="T11" fmla="*/ 116 h 245"/>
                <a:gd name="T12" fmla="*/ 102 w 246"/>
                <a:gd name="T13" fmla="*/ 19 h 245"/>
                <a:gd name="T14" fmla="*/ 0 w 246"/>
                <a:gd name="T15" fmla="*/ 34 h 245"/>
                <a:gd name="T16" fmla="*/ 0 w 246"/>
                <a:gd name="T17" fmla="*/ 116 h 245"/>
                <a:gd name="T18" fmla="*/ 102 w 246"/>
                <a:gd name="T19" fmla="*/ 116 h 245"/>
                <a:gd name="T20" fmla="*/ 102 w 246"/>
                <a:gd name="T21" fmla="*/ 126 h 245"/>
                <a:gd name="T22" fmla="*/ 0 w 246"/>
                <a:gd name="T23" fmla="*/ 126 h 245"/>
                <a:gd name="T24" fmla="*/ 0 w 246"/>
                <a:gd name="T25" fmla="*/ 211 h 245"/>
                <a:gd name="T26" fmla="*/ 102 w 246"/>
                <a:gd name="T27" fmla="*/ 226 h 245"/>
                <a:gd name="T28" fmla="*/ 102 w 246"/>
                <a:gd name="T29" fmla="*/ 126 h 245"/>
                <a:gd name="T30" fmla="*/ 112 w 246"/>
                <a:gd name="T31" fmla="*/ 126 h 245"/>
                <a:gd name="T32" fmla="*/ 112 w 246"/>
                <a:gd name="T33" fmla="*/ 226 h 245"/>
                <a:gd name="T34" fmla="*/ 246 w 246"/>
                <a:gd name="T35" fmla="*/ 245 h 245"/>
                <a:gd name="T36" fmla="*/ 246 w 246"/>
                <a:gd name="T37" fmla="*/ 126 h 245"/>
                <a:gd name="T38" fmla="*/ 112 w 246"/>
                <a:gd name="T39" fmla="*/ 12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6" h="245">
                  <a:moveTo>
                    <a:pt x="112" y="19"/>
                  </a:moveTo>
                  <a:lnTo>
                    <a:pt x="246" y="0"/>
                  </a:lnTo>
                  <a:lnTo>
                    <a:pt x="246" y="116"/>
                  </a:lnTo>
                  <a:lnTo>
                    <a:pt x="112" y="116"/>
                  </a:lnTo>
                  <a:lnTo>
                    <a:pt x="112" y="19"/>
                  </a:lnTo>
                  <a:close/>
                  <a:moveTo>
                    <a:pt x="102" y="116"/>
                  </a:moveTo>
                  <a:lnTo>
                    <a:pt x="102" y="19"/>
                  </a:lnTo>
                  <a:lnTo>
                    <a:pt x="0" y="34"/>
                  </a:lnTo>
                  <a:lnTo>
                    <a:pt x="0" y="116"/>
                  </a:lnTo>
                  <a:lnTo>
                    <a:pt x="102" y="116"/>
                  </a:lnTo>
                  <a:close/>
                  <a:moveTo>
                    <a:pt x="102" y="126"/>
                  </a:moveTo>
                  <a:lnTo>
                    <a:pt x="0" y="126"/>
                  </a:lnTo>
                  <a:lnTo>
                    <a:pt x="0" y="211"/>
                  </a:lnTo>
                  <a:lnTo>
                    <a:pt x="102" y="226"/>
                  </a:lnTo>
                  <a:lnTo>
                    <a:pt x="102" y="126"/>
                  </a:lnTo>
                  <a:close/>
                  <a:moveTo>
                    <a:pt x="112" y="126"/>
                  </a:moveTo>
                  <a:lnTo>
                    <a:pt x="112" y="226"/>
                  </a:lnTo>
                  <a:lnTo>
                    <a:pt x="246" y="245"/>
                  </a:lnTo>
                  <a:lnTo>
                    <a:pt x="246" y="126"/>
                  </a:lnTo>
                  <a:lnTo>
                    <a:pt x="112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>
              <a:grpSpLocks noChangeAspect="1"/>
            </p:cNvGrpSpPr>
            <p:nvPr/>
          </p:nvGrpSpPr>
          <p:grpSpPr bwMode="black">
            <a:xfrm>
              <a:off x="6278329" y="5873298"/>
              <a:ext cx="333486" cy="389066"/>
              <a:chOff x="396875" y="1300163"/>
              <a:chExt cx="1162051" cy="1355725"/>
            </a:xfrm>
          </p:grpSpPr>
          <p:sp>
            <p:nvSpPr>
              <p:cNvPr id="50" name="Freeform 49"/>
              <p:cNvSpPr>
                <a:spLocks/>
              </p:cNvSpPr>
              <p:nvPr/>
            </p:nvSpPr>
            <p:spPr bwMode="black">
              <a:xfrm>
                <a:off x="396875" y="1616075"/>
                <a:ext cx="1162051" cy="1039813"/>
              </a:xfrm>
              <a:custGeom>
                <a:avLst/>
                <a:gdLst>
                  <a:gd name="T0" fmla="*/ 455 w 539"/>
                  <a:gd name="T1" fmla="*/ 186 h 482"/>
                  <a:gd name="T2" fmla="*/ 522 w 539"/>
                  <a:gd name="T3" fmla="*/ 67 h 482"/>
                  <a:gd name="T4" fmla="*/ 408 w 539"/>
                  <a:gd name="T5" fmla="*/ 5 h 482"/>
                  <a:gd name="T6" fmla="*/ 288 w 539"/>
                  <a:gd name="T7" fmla="*/ 34 h 482"/>
                  <a:gd name="T8" fmla="*/ 184 w 539"/>
                  <a:gd name="T9" fmla="*/ 7 h 482"/>
                  <a:gd name="T10" fmla="*/ 55 w 539"/>
                  <a:gd name="T11" fmla="*/ 86 h 482"/>
                  <a:gd name="T12" fmla="*/ 95 w 539"/>
                  <a:gd name="T13" fmla="*/ 401 h 482"/>
                  <a:gd name="T14" fmla="*/ 194 w 539"/>
                  <a:gd name="T15" fmla="*/ 480 h 482"/>
                  <a:gd name="T16" fmla="*/ 296 w 539"/>
                  <a:gd name="T17" fmla="*/ 455 h 482"/>
                  <a:gd name="T18" fmla="*/ 400 w 539"/>
                  <a:gd name="T19" fmla="*/ 479 h 482"/>
                  <a:gd name="T20" fmla="*/ 496 w 539"/>
                  <a:gd name="T21" fmla="*/ 402 h 482"/>
                  <a:gd name="T22" fmla="*/ 539 w 539"/>
                  <a:gd name="T23" fmla="*/ 313 h 482"/>
                  <a:gd name="T24" fmla="*/ 455 w 539"/>
                  <a:gd name="T25" fmla="*/ 18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9" h="482">
                    <a:moveTo>
                      <a:pt x="455" y="186"/>
                    </a:moveTo>
                    <a:cubicBezTo>
                      <a:pt x="454" y="107"/>
                      <a:pt x="519" y="69"/>
                      <a:pt x="522" y="67"/>
                    </a:cubicBezTo>
                    <a:cubicBezTo>
                      <a:pt x="485" y="13"/>
                      <a:pt x="428" y="6"/>
                      <a:pt x="408" y="5"/>
                    </a:cubicBezTo>
                    <a:cubicBezTo>
                      <a:pt x="359" y="0"/>
                      <a:pt x="312" y="34"/>
                      <a:pt x="288" y="34"/>
                    </a:cubicBezTo>
                    <a:cubicBezTo>
                      <a:pt x="263" y="34"/>
                      <a:pt x="225" y="6"/>
                      <a:pt x="184" y="7"/>
                    </a:cubicBezTo>
                    <a:cubicBezTo>
                      <a:pt x="131" y="8"/>
                      <a:pt x="82" y="38"/>
                      <a:pt x="55" y="86"/>
                    </a:cubicBezTo>
                    <a:cubicBezTo>
                      <a:pt x="0" y="182"/>
                      <a:pt x="41" y="323"/>
                      <a:pt x="95" y="401"/>
                    </a:cubicBezTo>
                    <a:cubicBezTo>
                      <a:pt x="121" y="439"/>
                      <a:pt x="153" y="482"/>
                      <a:pt x="194" y="480"/>
                    </a:cubicBezTo>
                    <a:cubicBezTo>
                      <a:pt x="234" y="479"/>
                      <a:pt x="248" y="455"/>
                      <a:pt x="296" y="455"/>
                    </a:cubicBezTo>
                    <a:cubicBezTo>
                      <a:pt x="344" y="454"/>
                      <a:pt x="358" y="480"/>
                      <a:pt x="400" y="479"/>
                    </a:cubicBezTo>
                    <a:cubicBezTo>
                      <a:pt x="443" y="478"/>
                      <a:pt x="470" y="440"/>
                      <a:pt x="496" y="402"/>
                    </a:cubicBezTo>
                    <a:cubicBezTo>
                      <a:pt x="526" y="358"/>
                      <a:pt x="538" y="315"/>
                      <a:pt x="539" y="313"/>
                    </a:cubicBezTo>
                    <a:cubicBezTo>
                      <a:pt x="538" y="313"/>
                      <a:pt x="456" y="281"/>
                      <a:pt x="455" y="186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1" name="Freeform 50"/>
              <p:cNvSpPr>
                <a:spLocks/>
              </p:cNvSpPr>
              <p:nvPr/>
            </p:nvSpPr>
            <p:spPr bwMode="black">
              <a:xfrm>
                <a:off x="996950" y="1300163"/>
                <a:ext cx="288925" cy="317500"/>
              </a:xfrm>
              <a:custGeom>
                <a:avLst/>
                <a:gdLst>
                  <a:gd name="T0" fmla="*/ 98 w 134"/>
                  <a:gd name="T1" fmla="*/ 100 h 147"/>
                  <a:gd name="T2" fmla="*/ 130 w 134"/>
                  <a:gd name="T3" fmla="*/ 0 h 147"/>
                  <a:gd name="T4" fmla="*/ 38 w 134"/>
                  <a:gd name="T5" fmla="*/ 47 h 147"/>
                  <a:gd name="T6" fmla="*/ 5 w 134"/>
                  <a:gd name="T7" fmla="*/ 144 h 147"/>
                  <a:gd name="T8" fmla="*/ 98 w 134"/>
                  <a:gd name="T9" fmla="*/ 10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147">
                    <a:moveTo>
                      <a:pt x="98" y="100"/>
                    </a:moveTo>
                    <a:cubicBezTo>
                      <a:pt x="120" y="73"/>
                      <a:pt x="134" y="36"/>
                      <a:pt x="130" y="0"/>
                    </a:cubicBezTo>
                    <a:cubicBezTo>
                      <a:pt x="99" y="1"/>
                      <a:pt x="61" y="21"/>
                      <a:pt x="38" y="47"/>
                    </a:cubicBezTo>
                    <a:cubicBezTo>
                      <a:pt x="18" y="71"/>
                      <a:pt x="0" y="108"/>
                      <a:pt x="5" y="144"/>
                    </a:cubicBezTo>
                    <a:cubicBezTo>
                      <a:pt x="40" y="147"/>
                      <a:pt x="76" y="126"/>
                      <a:pt x="98" y="10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9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415576" y="5732143"/>
            <a:ext cx="1673577" cy="1294307"/>
            <a:chOff x="1415867" y="5572152"/>
            <a:chExt cx="1622001" cy="1254419"/>
          </a:xfrm>
        </p:grpSpPr>
        <p:grpSp>
          <p:nvGrpSpPr>
            <p:cNvPr id="22" name="Group 21"/>
            <p:cNvGrpSpPr/>
            <p:nvPr/>
          </p:nvGrpSpPr>
          <p:grpSpPr>
            <a:xfrm rot="264667" flipH="1" flipV="1">
              <a:off x="1573177" y="5572152"/>
              <a:ext cx="1232370" cy="1254419"/>
              <a:chOff x="1689290" y="5634216"/>
              <a:chExt cx="1110860" cy="1130733"/>
            </a:xfrm>
          </p:grpSpPr>
          <p:grpSp>
            <p:nvGrpSpPr>
              <p:cNvPr id="6" name="Group 4"/>
              <p:cNvGrpSpPr>
                <a:grpSpLocks noChangeAspect="1"/>
              </p:cNvGrpSpPr>
              <p:nvPr/>
            </p:nvGrpSpPr>
            <p:grpSpPr bwMode="auto">
              <a:xfrm rot="19703189">
                <a:off x="1689290" y="5634216"/>
                <a:ext cx="1110860" cy="1130733"/>
                <a:chOff x="766" y="3573"/>
                <a:chExt cx="559" cy="569"/>
              </a:xfrm>
            </p:grpSpPr>
            <p:sp>
              <p:nvSpPr>
                <p:cNvPr id="17" name="Freeform 5"/>
                <p:cNvSpPr>
                  <a:spLocks noEditPoints="1"/>
                </p:cNvSpPr>
                <p:nvPr/>
              </p:nvSpPr>
              <p:spPr bwMode="auto">
                <a:xfrm>
                  <a:off x="977" y="3794"/>
                  <a:ext cx="348" cy="348"/>
                </a:xfrm>
                <a:custGeom>
                  <a:avLst/>
                  <a:gdLst>
                    <a:gd name="T0" fmla="*/ 52 w 56"/>
                    <a:gd name="T1" fmla="*/ 24 h 56"/>
                    <a:gd name="T2" fmla="*/ 48 w 56"/>
                    <a:gd name="T3" fmla="*/ 14 h 56"/>
                    <a:gd name="T4" fmla="*/ 51 w 56"/>
                    <a:gd name="T5" fmla="*/ 11 h 56"/>
                    <a:gd name="T6" fmla="*/ 45 w 56"/>
                    <a:gd name="T7" fmla="*/ 5 h 56"/>
                    <a:gd name="T8" fmla="*/ 42 w 56"/>
                    <a:gd name="T9" fmla="*/ 8 h 56"/>
                    <a:gd name="T10" fmla="*/ 32 w 56"/>
                    <a:gd name="T11" fmla="*/ 4 h 56"/>
                    <a:gd name="T12" fmla="*/ 32 w 56"/>
                    <a:gd name="T13" fmla="*/ 0 h 56"/>
                    <a:gd name="T14" fmla="*/ 24 w 56"/>
                    <a:gd name="T15" fmla="*/ 0 h 56"/>
                    <a:gd name="T16" fmla="*/ 24 w 56"/>
                    <a:gd name="T17" fmla="*/ 4 h 56"/>
                    <a:gd name="T18" fmla="*/ 14 w 56"/>
                    <a:gd name="T19" fmla="*/ 8 h 56"/>
                    <a:gd name="T20" fmla="*/ 11 w 56"/>
                    <a:gd name="T21" fmla="*/ 5 h 56"/>
                    <a:gd name="T22" fmla="*/ 5 w 56"/>
                    <a:gd name="T23" fmla="*/ 11 h 56"/>
                    <a:gd name="T24" fmla="*/ 8 w 56"/>
                    <a:gd name="T25" fmla="*/ 14 h 56"/>
                    <a:gd name="T26" fmla="*/ 4 w 56"/>
                    <a:gd name="T27" fmla="*/ 24 h 56"/>
                    <a:gd name="T28" fmla="*/ 0 w 56"/>
                    <a:gd name="T29" fmla="*/ 24 h 56"/>
                    <a:gd name="T30" fmla="*/ 0 w 56"/>
                    <a:gd name="T31" fmla="*/ 32 h 56"/>
                    <a:gd name="T32" fmla="*/ 4 w 56"/>
                    <a:gd name="T33" fmla="*/ 32 h 56"/>
                    <a:gd name="T34" fmla="*/ 8 w 56"/>
                    <a:gd name="T35" fmla="*/ 42 h 56"/>
                    <a:gd name="T36" fmla="*/ 5 w 56"/>
                    <a:gd name="T37" fmla="*/ 45 h 56"/>
                    <a:gd name="T38" fmla="*/ 11 w 56"/>
                    <a:gd name="T39" fmla="*/ 51 h 56"/>
                    <a:gd name="T40" fmla="*/ 14 w 56"/>
                    <a:gd name="T41" fmla="*/ 48 h 56"/>
                    <a:gd name="T42" fmla="*/ 24 w 56"/>
                    <a:gd name="T43" fmla="*/ 52 h 56"/>
                    <a:gd name="T44" fmla="*/ 24 w 56"/>
                    <a:gd name="T45" fmla="*/ 56 h 56"/>
                    <a:gd name="T46" fmla="*/ 32 w 56"/>
                    <a:gd name="T47" fmla="*/ 56 h 56"/>
                    <a:gd name="T48" fmla="*/ 32 w 56"/>
                    <a:gd name="T49" fmla="*/ 52 h 56"/>
                    <a:gd name="T50" fmla="*/ 42 w 56"/>
                    <a:gd name="T51" fmla="*/ 48 h 56"/>
                    <a:gd name="T52" fmla="*/ 45 w 56"/>
                    <a:gd name="T53" fmla="*/ 51 h 56"/>
                    <a:gd name="T54" fmla="*/ 51 w 56"/>
                    <a:gd name="T55" fmla="*/ 45 h 56"/>
                    <a:gd name="T56" fmla="*/ 48 w 56"/>
                    <a:gd name="T57" fmla="*/ 42 h 56"/>
                    <a:gd name="T58" fmla="*/ 52 w 56"/>
                    <a:gd name="T59" fmla="*/ 32 h 56"/>
                    <a:gd name="T60" fmla="*/ 56 w 56"/>
                    <a:gd name="T61" fmla="*/ 32 h 56"/>
                    <a:gd name="T62" fmla="*/ 56 w 56"/>
                    <a:gd name="T63" fmla="*/ 24 h 56"/>
                    <a:gd name="T64" fmla="*/ 52 w 56"/>
                    <a:gd name="T65" fmla="*/ 24 h 56"/>
                    <a:gd name="T66" fmla="*/ 28 w 56"/>
                    <a:gd name="T67" fmla="*/ 44 h 56"/>
                    <a:gd name="T68" fmla="*/ 12 w 56"/>
                    <a:gd name="T69" fmla="*/ 28 h 56"/>
                    <a:gd name="T70" fmla="*/ 28 w 56"/>
                    <a:gd name="T71" fmla="*/ 12 h 56"/>
                    <a:gd name="T72" fmla="*/ 44 w 56"/>
                    <a:gd name="T73" fmla="*/ 28 h 56"/>
                    <a:gd name="T74" fmla="*/ 28 w 56"/>
                    <a:gd name="T75" fmla="*/ 44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56" h="56">
                      <a:moveTo>
                        <a:pt x="52" y="24"/>
                      </a:moveTo>
                      <a:cubicBezTo>
                        <a:pt x="51" y="20"/>
                        <a:pt x="50" y="17"/>
                        <a:pt x="48" y="14"/>
                      </a:cubicBezTo>
                      <a:cubicBezTo>
                        <a:pt x="51" y="11"/>
                        <a:pt x="51" y="11"/>
                        <a:pt x="51" y="11"/>
                      </a:cubicBezTo>
                      <a:cubicBezTo>
                        <a:pt x="45" y="5"/>
                        <a:pt x="45" y="5"/>
                        <a:pt x="45" y="5"/>
                      </a:cubicBezTo>
                      <a:cubicBezTo>
                        <a:pt x="42" y="8"/>
                        <a:pt x="42" y="8"/>
                        <a:pt x="42" y="8"/>
                      </a:cubicBezTo>
                      <a:cubicBezTo>
                        <a:pt x="39" y="6"/>
                        <a:pt x="36" y="5"/>
                        <a:pt x="32" y="4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4"/>
                        <a:pt x="24" y="4"/>
                        <a:pt x="24" y="4"/>
                      </a:cubicBezTo>
                      <a:cubicBezTo>
                        <a:pt x="20" y="5"/>
                        <a:pt x="17" y="6"/>
                        <a:pt x="14" y="8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6" y="17"/>
                        <a:pt x="5" y="20"/>
                        <a:pt x="4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6"/>
                        <a:pt x="6" y="39"/>
                        <a:pt x="8" y="42"/>
                      </a:cubicBezTo>
                      <a:cubicBezTo>
                        <a:pt x="5" y="45"/>
                        <a:pt x="5" y="45"/>
                        <a:pt x="5" y="45"/>
                      </a:cubicBezTo>
                      <a:cubicBezTo>
                        <a:pt x="11" y="51"/>
                        <a:pt x="11" y="51"/>
                        <a:pt x="11" y="51"/>
                      </a:cubicBezTo>
                      <a:cubicBezTo>
                        <a:pt x="14" y="48"/>
                        <a:pt x="14" y="48"/>
                        <a:pt x="14" y="48"/>
                      </a:cubicBezTo>
                      <a:cubicBezTo>
                        <a:pt x="17" y="50"/>
                        <a:pt x="20" y="51"/>
                        <a:pt x="24" y="52"/>
                      </a:cubicBezTo>
                      <a:cubicBezTo>
                        <a:pt x="24" y="56"/>
                        <a:pt x="24" y="56"/>
                        <a:pt x="24" y="56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36" y="51"/>
                        <a:pt x="39" y="50"/>
                        <a:pt x="42" y="48"/>
                      </a:cubicBezTo>
                      <a:cubicBezTo>
                        <a:pt x="45" y="51"/>
                        <a:pt x="45" y="51"/>
                        <a:pt x="45" y="51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48" y="42"/>
                        <a:pt x="48" y="42"/>
                        <a:pt x="48" y="42"/>
                      </a:cubicBezTo>
                      <a:cubicBezTo>
                        <a:pt x="50" y="39"/>
                        <a:pt x="51" y="36"/>
                        <a:pt x="52" y="32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56" y="24"/>
                        <a:pt x="56" y="24"/>
                        <a:pt x="56" y="24"/>
                      </a:cubicBezTo>
                      <a:lnTo>
                        <a:pt x="52" y="24"/>
                      </a:lnTo>
                      <a:close/>
                      <a:moveTo>
                        <a:pt x="28" y="44"/>
                      </a:moveTo>
                      <a:cubicBezTo>
                        <a:pt x="19" y="44"/>
                        <a:pt x="12" y="37"/>
                        <a:pt x="12" y="28"/>
                      </a:cubicBezTo>
                      <a:cubicBezTo>
                        <a:pt x="12" y="19"/>
                        <a:pt x="19" y="12"/>
                        <a:pt x="28" y="12"/>
                      </a:cubicBezTo>
                      <a:cubicBezTo>
                        <a:pt x="37" y="12"/>
                        <a:pt x="44" y="19"/>
                        <a:pt x="44" y="28"/>
                      </a:cubicBezTo>
                      <a:cubicBezTo>
                        <a:pt x="44" y="37"/>
                        <a:pt x="37" y="44"/>
                        <a:pt x="28" y="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59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Freeform 6"/>
                <p:cNvSpPr>
                  <a:spLocks noEditPoints="1"/>
                </p:cNvSpPr>
                <p:nvPr/>
              </p:nvSpPr>
              <p:spPr bwMode="auto">
                <a:xfrm>
                  <a:off x="766" y="3573"/>
                  <a:ext cx="312" cy="312"/>
                </a:xfrm>
                <a:custGeom>
                  <a:avLst/>
                  <a:gdLst>
                    <a:gd name="T0" fmla="*/ 47 w 54"/>
                    <a:gd name="T1" fmla="*/ 14 h 54"/>
                    <a:gd name="T2" fmla="*/ 40 w 54"/>
                    <a:gd name="T3" fmla="*/ 7 h 54"/>
                    <a:gd name="T4" fmla="*/ 41 w 54"/>
                    <a:gd name="T5" fmla="*/ 3 h 54"/>
                    <a:gd name="T6" fmla="*/ 34 w 54"/>
                    <a:gd name="T7" fmla="*/ 0 h 54"/>
                    <a:gd name="T8" fmla="*/ 32 w 54"/>
                    <a:gd name="T9" fmla="*/ 4 h 54"/>
                    <a:gd name="T10" fmla="*/ 22 w 54"/>
                    <a:gd name="T11" fmla="*/ 4 h 54"/>
                    <a:gd name="T12" fmla="*/ 20 w 54"/>
                    <a:gd name="T13" fmla="*/ 0 h 54"/>
                    <a:gd name="T14" fmla="*/ 13 w 54"/>
                    <a:gd name="T15" fmla="*/ 3 h 54"/>
                    <a:gd name="T16" fmla="*/ 14 w 54"/>
                    <a:gd name="T17" fmla="*/ 7 h 54"/>
                    <a:gd name="T18" fmla="*/ 7 w 54"/>
                    <a:gd name="T19" fmla="*/ 14 h 54"/>
                    <a:gd name="T20" fmla="*/ 3 w 54"/>
                    <a:gd name="T21" fmla="*/ 13 h 54"/>
                    <a:gd name="T22" fmla="*/ 0 w 54"/>
                    <a:gd name="T23" fmla="*/ 20 h 54"/>
                    <a:gd name="T24" fmla="*/ 4 w 54"/>
                    <a:gd name="T25" fmla="*/ 22 h 54"/>
                    <a:gd name="T26" fmla="*/ 4 w 54"/>
                    <a:gd name="T27" fmla="*/ 32 h 54"/>
                    <a:gd name="T28" fmla="*/ 0 w 54"/>
                    <a:gd name="T29" fmla="*/ 34 h 54"/>
                    <a:gd name="T30" fmla="*/ 3 w 54"/>
                    <a:gd name="T31" fmla="*/ 41 h 54"/>
                    <a:gd name="T32" fmla="*/ 7 w 54"/>
                    <a:gd name="T33" fmla="*/ 40 h 54"/>
                    <a:gd name="T34" fmla="*/ 14 w 54"/>
                    <a:gd name="T35" fmla="*/ 47 h 54"/>
                    <a:gd name="T36" fmla="*/ 13 w 54"/>
                    <a:gd name="T37" fmla="*/ 51 h 54"/>
                    <a:gd name="T38" fmla="*/ 20 w 54"/>
                    <a:gd name="T39" fmla="*/ 54 h 54"/>
                    <a:gd name="T40" fmla="*/ 22 w 54"/>
                    <a:gd name="T41" fmla="*/ 50 h 54"/>
                    <a:gd name="T42" fmla="*/ 32 w 54"/>
                    <a:gd name="T43" fmla="*/ 50 h 54"/>
                    <a:gd name="T44" fmla="*/ 34 w 54"/>
                    <a:gd name="T45" fmla="*/ 54 h 54"/>
                    <a:gd name="T46" fmla="*/ 41 w 54"/>
                    <a:gd name="T47" fmla="*/ 51 h 54"/>
                    <a:gd name="T48" fmla="*/ 40 w 54"/>
                    <a:gd name="T49" fmla="*/ 47 h 54"/>
                    <a:gd name="T50" fmla="*/ 47 w 54"/>
                    <a:gd name="T51" fmla="*/ 40 h 54"/>
                    <a:gd name="T52" fmla="*/ 51 w 54"/>
                    <a:gd name="T53" fmla="*/ 41 h 54"/>
                    <a:gd name="T54" fmla="*/ 54 w 54"/>
                    <a:gd name="T55" fmla="*/ 34 h 54"/>
                    <a:gd name="T56" fmla="*/ 50 w 54"/>
                    <a:gd name="T57" fmla="*/ 32 h 54"/>
                    <a:gd name="T58" fmla="*/ 50 w 54"/>
                    <a:gd name="T59" fmla="*/ 22 h 54"/>
                    <a:gd name="T60" fmla="*/ 54 w 54"/>
                    <a:gd name="T61" fmla="*/ 20 h 54"/>
                    <a:gd name="T62" fmla="*/ 51 w 54"/>
                    <a:gd name="T63" fmla="*/ 13 h 54"/>
                    <a:gd name="T64" fmla="*/ 47 w 54"/>
                    <a:gd name="T65" fmla="*/ 14 h 54"/>
                    <a:gd name="T66" fmla="*/ 33 w 54"/>
                    <a:gd name="T67" fmla="*/ 42 h 54"/>
                    <a:gd name="T68" fmla="*/ 12 w 54"/>
                    <a:gd name="T69" fmla="*/ 33 h 54"/>
                    <a:gd name="T70" fmla="*/ 21 w 54"/>
                    <a:gd name="T71" fmla="*/ 12 h 54"/>
                    <a:gd name="T72" fmla="*/ 42 w 54"/>
                    <a:gd name="T73" fmla="*/ 21 h 54"/>
                    <a:gd name="T74" fmla="*/ 33 w 54"/>
                    <a:gd name="T75" fmla="*/ 42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54" h="54">
                      <a:moveTo>
                        <a:pt x="47" y="14"/>
                      </a:moveTo>
                      <a:cubicBezTo>
                        <a:pt x="45" y="11"/>
                        <a:pt x="43" y="9"/>
                        <a:pt x="40" y="7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29" y="3"/>
                        <a:pt x="25" y="3"/>
                        <a:pt x="22" y="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1" y="9"/>
                        <a:pt x="9" y="11"/>
                        <a:pt x="7" y="14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3" y="25"/>
                        <a:pt x="3" y="29"/>
                        <a:pt x="4" y="32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3" y="41"/>
                        <a:pt x="3" y="41"/>
                        <a:pt x="3" y="41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9" y="43"/>
                        <a:pt x="11" y="45"/>
                        <a:pt x="14" y="47"/>
                      </a:cubicBezTo>
                      <a:cubicBezTo>
                        <a:pt x="13" y="51"/>
                        <a:pt x="13" y="51"/>
                        <a:pt x="13" y="51"/>
                      </a:cubicBezTo>
                      <a:cubicBezTo>
                        <a:pt x="20" y="54"/>
                        <a:pt x="20" y="54"/>
                        <a:pt x="20" y="54"/>
                      </a:cubicBezTo>
                      <a:cubicBezTo>
                        <a:pt x="22" y="50"/>
                        <a:pt x="22" y="50"/>
                        <a:pt x="22" y="50"/>
                      </a:cubicBezTo>
                      <a:cubicBezTo>
                        <a:pt x="25" y="51"/>
                        <a:pt x="29" y="51"/>
                        <a:pt x="32" y="50"/>
                      </a:cubicBezTo>
                      <a:cubicBezTo>
                        <a:pt x="34" y="54"/>
                        <a:pt x="34" y="54"/>
                        <a:pt x="34" y="54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40" y="47"/>
                        <a:pt x="40" y="47"/>
                        <a:pt x="40" y="47"/>
                      </a:cubicBezTo>
                      <a:cubicBezTo>
                        <a:pt x="43" y="45"/>
                        <a:pt x="45" y="43"/>
                        <a:pt x="47" y="40"/>
                      </a:cubicBezTo>
                      <a:cubicBezTo>
                        <a:pt x="51" y="41"/>
                        <a:pt x="51" y="41"/>
                        <a:pt x="51" y="41"/>
                      </a:cubicBezTo>
                      <a:cubicBezTo>
                        <a:pt x="54" y="34"/>
                        <a:pt x="54" y="34"/>
                        <a:pt x="54" y="34"/>
                      </a:cubicBezTo>
                      <a:cubicBezTo>
                        <a:pt x="50" y="32"/>
                        <a:pt x="50" y="32"/>
                        <a:pt x="50" y="32"/>
                      </a:cubicBezTo>
                      <a:cubicBezTo>
                        <a:pt x="51" y="29"/>
                        <a:pt x="51" y="25"/>
                        <a:pt x="50" y="22"/>
                      </a:cubicBezTo>
                      <a:cubicBezTo>
                        <a:pt x="54" y="20"/>
                        <a:pt x="54" y="20"/>
                        <a:pt x="54" y="20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lnTo>
                        <a:pt x="47" y="14"/>
                      </a:lnTo>
                      <a:close/>
                      <a:moveTo>
                        <a:pt x="33" y="42"/>
                      </a:moveTo>
                      <a:cubicBezTo>
                        <a:pt x="25" y="45"/>
                        <a:pt x="16" y="41"/>
                        <a:pt x="12" y="33"/>
                      </a:cubicBezTo>
                      <a:cubicBezTo>
                        <a:pt x="9" y="25"/>
                        <a:pt x="13" y="16"/>
                        <a:pt x="21" y="12"/>
                      </a:cubicBezTo>
                      <a:cubicBezTo>
                        <a:pt x="29" y="9"/>
                        <a:pt x="38" y="13"/>
                        <a:pt x="42" y="21"/>
                      </a:cubicBezTo>
                      <a:cubicBezTo>
                        <a:pt x="45" y="29"/>
                        <a:pt x="41" y="38"/>
                        <a:pt x="33" y="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3260" tIns="46630" rIns="93260" bIns="4663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3259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36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" name="Oval 20"/>
              <p:cNvSpPr/>
              <p:nvPr/>
            </p:nvSpPr>
            <p:spPr bwMode="auto">
              <a:xfrm>
                <a:off x="1702592" y="5899333"/>
                <a:ext cx="410452" cy="41045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1028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>
                <a:off x="2330555" y="6048393"/>
                <a:ext cx="447553" cy="44755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51028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415867" y="5777408"/>
              <a:ext cx="880427" cy="683264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marL="0" marR="0" lvl="0" indent="0" algn="ctr" defTabSz="93259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GET A</a:t>
              </a:r>
              <a:br>
                <a:rPr kumimoji="0" lang="en-US" sz="1428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</a:br>
              <a:r>
                <a:rPr kumimoji="0" lang="en-US" sz="1428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 KEY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05711" y="6093783"/>
              <a:ext cx="932157" cy="489365"/>
            </a:xfrm>
            <a:prstGeom prst="rect">
              <a:avLst/>
            </a:prstGeom>
            <a:noFill/>
          </p:spPr>
          <p:txBody>
            <a:bodyPr wrap="square" lIns="186521" tIns="149217" rIns="186521" bIns="149217" rtlCol="0">
              <a:spAutoFit/>
            </a:bodyPr>
            <a:lstStyle/>
            <a:p>
              <a:pPr marL="0" marR="0" lvl="0" indent="0" algn="ctr" defTabSz="93259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12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BUILD</a:t>
              </a: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882" y="5861839"/>
            <a:ext cx="12159478" cy="1216244"/>
          </a:xfrm>
          <a:prstGeom prst="rect">
            <a:avLst/>
          </a:prstGeom>
          <a:solidFill>
            <a:srgbClr val="EAEAEA">
              <a:alpha val="3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1830387"/>
          </a:xfrm>
        </p:spPr>
        <p:txBody>
          <a:bodyPr/>
          <a:lstStyle/>
          <a:p>
            <a:r>
              <a:rPr lang="en-US" sz="4896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Por</a:t>
            </a:r>
            <a:r>
              <a:rPr lang="en-US" sz="4896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</a:t>
            </a:r>
            <a:r>
              <a:rPr lang="en-US" sz="4896" dirty="0" err="1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qué</a:t>
            </a:r>
            <a:r>
              <a:rPr lang="en-US" sz="4896" dirty="0" smtClean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Microsoft </a:t>
            </a:r>
            <a:r>
              <a:rPr lang="en-US" sz="4896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/>
            </a:r>
            <a:br>
              <a:rPr lang="en-US" sz="4896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</a:br>
            <a:r>
              <a:rPr lang="en-US" sz="4896" dirty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Cognitive Services ?</a:t>
            </a:r>
          </a:p>
        </p:txBody>
      </p:sp>
    </p:spTree>
    <p:extLst>
      <p:ext uri="{BB962C8B-B14F-4D97-AF65-F5344CB8AC3E}">
        <p14:creationId xmlns:p14="http://schemas.microsoft.com/office/powerpoint/2010/main" val="146800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9"/>
    </mc:Choice>
    <mc:Fallback xmlns="">
      <p:transition advTm="29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Services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8055099" y="1261594"/>
            <a:ext cx="3987958" cy="796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24" tIns="44611" rIns="89224" bIns="446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093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1" i="0" u="none" strike="noStrike" kern="0" cap="none" spc="0" normalizeH="0" baseline="0" noProof="0">
              <a:ln>
                <a:noFill/>
              </a:ln>
              <a:solidFill>
                <a:srgbClr val="FFB9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8055099" y="1261594"/>
            <a:ext cx="3987958" cy="796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224" tIns="44611" rIns="89224" bIns="446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093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1" i="0" u="none" strike="noStrike" kern="0" cap="none" spc="0" normalizeH="0" baseline="0" noProof="0">
              <a:ln>
                <a:noFill/>
              </a:ln>
              <a:solidFill>
                <a:srgbClr val="FFB9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63054" y="3657933"/>
            <a:ext cx="2141063" cy="639988"/>
            <a:chOff x="6827777" y="4411662"/>
            <a:chExt cx="2459932" cy="533400"/>
          </a:xfrm>
          <a:solidFill>
            <a:schemeClr val="tx1"/>
          </a:solidFill>
        </p:grpSpPr>
        <p:sp>
          <p:nvSpPr>
            <p:cNvPr id="10" name="Flowchart: Process 8"/>
            <p:cNvSpPr/>
            <p:nvPr/>
          </p:nvSpPr>
          <p:spPr bwMode="auto">
            <a:xfrm>
              <a:off x="6827777" y="4411662"/>
              <a:ext cx="2459932" cy="533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16" tIns="89616" rIns="33610" bIns="33610" rtlCol="0" anchor="b" anchorCtr="0"/>
            <a:lstStyle/>
            <a:p>
              <a:pPr marL="0" marR="0" lvl="0" indent="0" algn="ctr" defTabSz="9136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96044" y="4520801"/>
              <a:ext cx="2121554" cy="329012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lIns="119299" tIns="59648" rIns="119299" bIns="59648" rtlCol="0" anchor="ctr"/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Emotion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36302" y="3657933"/>
            <a:ext cx="2239961" cy="639988"/>
            <a:chOff x="9701909" y="5021262"/>
            <a:chExt cx="2459932" cy="533400"/>
          </a:xfrm>
          <a:solidFill>
            <a:schemeClr val="tx1"/>
          </a:solidFill>
        </p:grpSpPr>
        <p:sp>
          <p:nvSpPr>
            <p:cNvPr id="17" name="Flowchart: Process 8"/>
            <p:cNvSpPr/>
            <p:nvPr/>
          </p:nvSpPr>
          <p:spPr bwMode="auto">
            <a:xfrm>
              <a:off x="9701909" y="5021262"/>
              <a:ext cx="2459932" cy="533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16" tIns="89616" rIns="33610" bIns="33610" rtlCol="0" anchor="b" anchorCtr="0"/>
            <a:lstStyle/>
            <a:p>
              <a:pPr marL="0" marR="0" lvl="0" indent="0" algn="ctr" defTabSz="9136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88747" y="5125889"/>
              <a:ext cx="2273093" cy="3241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lIns="119299" tIns="59648" rIns="119299" bIns="59648" rtlCol="0" anchor="ctr"/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Speaker Recognition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36301" y="4385599"/>
            <a:ext cx="2239961" cy="639988"/>
            <a:chOff x="9701909" y="5630862"/>
            <a:chExt cx="2459932" cy="533400"/>
          </a:xfrm>
          <a:solidFill>
            <a:schemeClr val="tx1"/>
          </a:solidFill>
        </p:grpSpPr>
        <p:sp>
          <p:nvSpPr>
            <p:cNvPr id="22" name="Flowchart: Process 8"/>
            <p:cNvSpPr/>
            <p:nvPr/>
          </p:nvSpPr>
          <p:spPr bwMode="auto">
            <a:xfrm>
              <a:off x="9701909" y="5630862"/>
              <a:ext cx="2459932" cy="533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16" tIns="89616" rIns="33610" bIns="33610" rtlCol="0" anchor="b" anchorCtr="0"/>
            <a:lstStyle/>
            <a:p>
              <a:pPr marL="0" marR="0" lvl="0" indent="0" algn="ctr" defTabSz="9136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838466" y="5631889"/>
              <a:ext cx="2162814" cy="53095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lIns="119299" tIns="59648" rIns="119299" bIns="59648" rtlCol="0" anchor="ctr"/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Speech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31501" y="2930267"/>
            <a:ext cx="2243172" cy="639985"/>
            <a:chOff x="9701907" y="3192460"/>
            <a:chExt cx="2459932" cy="533400"/>
          </a:xfrm>
          <a:solidFill>
            <a:schemeClr val="tx1"/>
          </a:solidFill>
        </p:grpSpPr>
        <p:sp>
          <p:nvSpPr>
            <p:cNvPr id="27" name="Flowchart: Process 8"/>
            <p:cNvSpPr/>
            <p:nvPr/>
          </p:nvSpPr>
          <p:spPr bwMode="auto">
            <a:xfrm>
              <a:off x="9701907" y="3192460"/>
              <a:ext cx="2459932" cy="533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16" tIns="89616" rIns="33610" bIns="33610" rtlCol="0" anchor="b" anchorCtr="0"/>
            <a:lstStyle/>
            <a:p>
              <a:pPr marL="0" marR="0" lvl="0" indent="0" algn="ctr" defTabSz="9136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836450" y="3268662"/>
              <a:ext cx="2321868" cy="388654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lIns="119299" tIns="59648" rIns="119299" bIns="59648" rtlCol="0" anchor="ctr"/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Custom Recognition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3054" y="2930267"/>
            <a:ext cx="2142075" cy="639988"/>
            <a:chOff x="6827776" y="3192468"/>
            <a:chExt cx="2459933" cy="533401"/>
          </a:xfrm>
          <a:solidFill>
            <a:schemeClr val="tx1"/>
          </a:solidFill>
        </p:grpSpPr>
        <p:sp>
          <p:nvSpPr>
            <p:cNvPr id="32" name="Flowchart: Process 8"/>
            <p:cNvSpPr/>
            <p:nvPr/>
          </p:nvSpPr>
          <p:spPr bwMode="auto">
            <a:xfrm>
              <a:off x="6827776" y="3192468"/>
              <a:ext cx="2459933" cy="533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16" tIns="89616" rIns="33610" bIns="33610" rtlCol="0" anchor="b" anchorCtr="0"/>
            <a:lstStyle/>
            <a:p>
              <a:pPr marL="0" marR="0" lvl="0" indent="0" algn="ctr" defTabSz="9136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86793" y="3268665"/>
              <a:ext cx="2130806" cy="388654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lIns="119299" tIns="59648" rIns="119299" bIns="59648" rtlCol="0" anchor="ctr"/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Computer Vision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63054" y="4385599"/>
            <a:ext cx="2143454" cy="639988"/>
            <a:chOff x="6827777" y="3802062"/>
            <a:chExt cx="2459932" cy="533400"/>
          </a:xfrm>
          <a:solidFill>
            <a:schemeClr val="tx1"/>
          </a:solidFill>
        </p:grpSpPr>
        <p:sp>
          <p:nvSpPr>
            <p:cNvPr id="37" name="Flowchart: Process 8"/>
            <p:cNvSpPr/>
            <p:nvPr/>
          </p:nvSpPr>
          <p:spPr bwMode="auto">
            <a:xfrm>
              <a:off x="6827777" y="3802062"/>
              <a:ext cx="2459932" cy="533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16" tIns="89616" rIns="33610" bIns="33610" rtlCol="0" anchor="b" anchorCtr="0"/>
            <a:lstStyle/>
            <a:p>
              <a:pPr marL="0" marR="0" lvl="0" indent="0" algn="ctr" defTabSz="9136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14491" y="3892910"/>
              <a:ext cx="2103108" cy="388654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lIns="119299" tIns="59648" rIns="119299" bIns="59648" rtlCol="0" anchor="ctr"/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Face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63054" y="5113265"/>
            <a:ext cx="2141064" cy="639988"/>
            <a:chOff x="6827777" y="3802062"/>
            <a:chExt cx="2459932" cy="533400"/>
          </a:xfrm>
          <a:solidFill>
            <a:schemeClr val="tx1"/>
          </a:solidFill>
        </p:grpSpPr>
        <p:sp>
          <p:nvSpPr>
            <p:cNvPr id="42" name="Flowchart: Process 8"/>
            <p:cNvSpPr/>
            <p:nvPr/>
          </p:nvSpPr>
          <p:spPr bwMode="auto">
            <a:xfrm>
              <a:off x="6827777" y="3802062"/>
              <a:ext cx="2459932" cy="533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16" tIns="89616" rIns="33610" bIns="33610" rtlCol="0" anchor="b" anchorCtr="0"/>
            <a:lstStyle/>
            <a:p>
              <a:pPr marL="0" marR="0" lvl="0" indent="0" algn="ctr" defTabSz="9136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94719" y="3892910"/>
              <a:ext cx="2122880" cy="388654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lIns="119299" tIns="59648" rIns="119299" bIns="59648" rtlCol="0" anchor="ctr"/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Video</a:t>
              </a:r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787" y="2334672"/>
            <a:ext cx="302355" cy="366791"/>
          </a:xfrm>
          <a:prstGeom prst="rect">
            <a:avLst/>
          </a:prstGeom>
        </p:spPr>
      </p:pic>
      <p:sp>
        <p:nvSpPr>
          <p:cNvPr id="45" name="Right Bracket 44"/>
          <p:cNvSpPr/>
          <p:nvPr/>
        </p:nvSpPr>
        <p:spPr>
          <a:xfrm rot="16200000">
            <a:off x="6055476" y="-3810186"/>
            <a:ext cx="214117" cy="11811002"/>
          </a:xfrm>
          <a:prstGeom prst="rightBracket">
            <a:avLst>
              <a:gd name="adj" fmla="val 7893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32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4639" y="1328270"/>
            <a:ext cx="11889564" cy="568792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119315" tIns="59657" rIns="119315" bIns="59657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microsoft.com/cognitive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9809120" y="2212081"/>
            <a:ext cx="2222405" cy="639989"/>
            <a:chOff x="803519" y="1881281"/>
            <a:chExt cx="2222721" cy="640080"/>
          </a:xfrm>
        </p:grpSpPr>
        <p:sp>
          <p:nvSpPr>
            <p:cNvPr id="50" name="Rectangle 49"/>
            <p:cNvSpPr/>
            <p:nvPr/>
          </p:nvSpPr>
          <p:spPr>
            <a:xfrm>
              <a:off x="803519" y="1881281"/>
              <a:ext cx="2222721" cy="640080"/>
            </a:xfrm>
            <a:prstGeom prst="rect">
              <a:avLst/>
            </a:prstGeom>
            <a:solidFill>
              <a:srgbClr val="009580"/>
            </a:solidFill>
            <a:ln w="9525" cap="flat" cmpd="sng" algn="ctr">
              <a:noFill/>
              <a:prstDash val="solid"/>
            </a:ln>
            <a:effectLst/>
          </p:spPr>
          <p:txBody>
            <a:bodyPr lIns="119299" tIns="59648" rIns="119299" bIns="5964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02293" y="1886159"/>
              <a:ext cx="1402359" cy="627912"/>
            </a:xfrm>
            <a:prstGeom prst="rect">
              <a:avLst/>
            </a:prstGeom>
            <a:solidFill>
              <a:srgbClr val="009580"/>
            </a:solidFill>
            <a:ln>
              <a:noFill/>
            </a:ln>
          </p:spPr>
          <p:txBody>
            <a:bodyPr wrap="square" lIns="182854" tIns="146283" rIns="182854" bIns="146283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Search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736251" y="2204907"/>
            <a:ext cx="2259962" cy="639989"/>
            <a:chOff x="803519" y="1881281"/>
            <a:chExt cx="2227717" cy="640080"/>
          </a:xfrm>
        </p:grpSpPr>
        <p:sp>
          <p:nvSpPr>
            <p:cNvPr id="57" name="Rectangle 56"/>
            <p:cNvSpPr/>
            <p:nvPr/>
          </p:nvSpPr>
          <p:spPr>
            <a:xfrm>
              <a:off x="803519" y="1881281"/>
              <a:ext cx="2227717" cy="640080"/>
            </a:xfrm>
            <a:prstGeom prst="rect">
              <a:avLst/>
            </a:prstGeom>
            <a:solidFill>
              <a:srgbClr val="009580"/>
            </a:solidFill>
            <a:ln w="9525" cap="flat" cmpd="sng" algn="ctr">
              <a:noFill/>
              <a:prstDash val="solid"/>
            </a:ln>
            <a:effectLst/>
          </p:spPr>
          <p:txBody>
            <a:bodyPr lIns="119299" tIns="59648" rIns="119299" bIns="5964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3136" y="1886159"/>
              <a:ext cx="1533417" cy="627912"/>
            </a:xfrm>
            <a:prstGeom prst="rect">
              <a:avLst/>
            </a:prstGeom>
            <a:solidFill>
              <a:srgbClr val="009580"/>
            </a:solidFill>
            <a:ln>
              <a:noFill/>
            </a:ln>
          </p:spPr>
          <p:txBody>
            <a:bodyPr wrap="square" lIns="182854" tIns="146283" rIns="182854" bIns="146283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Speech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094771" y="2213288"/>
            <a:ext cx="2229707" cy="639989"/>
            <a:chOff x="803520" y="1881281"/>
            <a:chExt cx="2230024" cy="640080"/>
          </a:xfrm>
        </p:grpSpPr>
        <p:sp>
          <p:nvSpPr>
            <p:cNvPr id="63" name="Rectangle 62"/>
            <p:cNvSpPr/>
            <p:nvPr/>
          </p:nvSpPr>
          <p:spPr>
            <a:xfrm>
              <a:off x="803520" y="1881281"/>
              <a:ext cx="2230024" cy="640080"/>
            </a:xfrm>
            <a:prstGeom prst="rect">
              <a:avLst/>
            </a:prstGeom>
            <a:solidFill>
              <a:srgbClr val="009580"/>
            </a:solidFill>
            <a:ln w="9525" cap="flat" cmpd="sng" algn="ctr">
              <a:noFill/>
              <a:prstDash val="solid"/>
            </a:ln>
            <a:effectLst/>
          </p:spPr>
          <p:txBody>
            <a:bodyPr lIns="119299" tIns="59648" rIns="119299" bIns="5964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21106" y="1886159"/>
              <a:ext cx="1702127" cy="627912"/>
            </a:xfrm>
            <a:prstGeom prst="rect">
              <a:avLst/>
            </a:prstGeom>
            <a:solidFill>
              <a:srgbClr val="009580"/>
            </a:solidFill>
            <a:ln>
              <a:noFill/>
            </a:ln>
          </p:spPr>
          <p:txBody>
            <a:bodyPr wrap="square" lIns="182854" tIns="146283" rIns="182854" bIns="146283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Language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455596" y="2212081"/>
            <a:ext cx="2222406" cy="639989"/>
            <a:chOff x="803520" y="1881281"/>
            <a:chExt cx="2222721" cy="640080"/>
          </a:xfrm>
        </p:grpSpPr>
        <p:sp>
          <p:nvSpPr>
            <p:cNvPr id="68" name="Rectangle 67"/>
            <p:cNvSpPr/>
            <p:nvPr/>
          </p:nvSpPr>
          <p:spPr>
            <a:xfrm>
              <a:off x="803520" y="1881281"/>
              <a:ext cx="2222721" cy="640080"/>
            </a:xfrm>
            <a:prstGeom prst="rect">
              <a:avLst/>
            </a:prstGeom>
            <a:solidFill>
              <a:srgbClr val="009580"/>
            </a:solidFill>
            <a:ln w="9525" cap="flat" cmpd="sng" algn="ctr">
              <a:noFill/>
              <a:prstDash val="solid"/>
            </a:ln>
            <a:effectLst/>
          </p:spPr>
          <p:txBody>
            <a:bodyPr lIns="119299" tIns="59648" rIns="119299" bIns="5964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47970" y="1886159"/>
              <a:ext cx="1824157" cy="627912"/>
            </a:xfrm>
            <a:prstGeom prst="rect">
              <a:avLst/>
            </a:prstGeom>
            <a:solidFill>
              <a:srgbClr val="009580"/>
            </a:solidFill>
            <a:ln>
              <a:noFill/>
            </a:ln>
          </p:spPr>
          <p:txBody>
            <a:bodyPr wrap="square" lIns="182854" tIns="146283" rIns="182854" bIns="146283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Knowledge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63054" y="2202600"/>
            <a:ext cx="2142077" cy="639989"/>
            <a:chOff x="803520" y="1881281"/>
            <a:chExt cx="2219313" cy="640080"/>
          </a:xfrm>
        </p:grpSpPr>
        <p:sp>
          <p:nvSpPr>
            <p:cNvPr id="73" name="Rectangle 72"/>
            <p:cNvSpPr/>
            <p:nvPr/>
          </p:nvSpPr>
          <p:spPr>
            <a:xfrm>
              <a:off x="803520" y="1881281"/>
              <a:ext cx="2219313" cy="640080"/>
            </a:xfrm>
            <a:prstGeom prst="rect">
              <a:avLst/>
            </a:prstGeom>
            <a:solidFill>
              <a:srgbClr val="009580"/>
            </a:solidFill>
            <a:ln w="9525" cap="flat" cmpd="sng" algn="ctr">
              <a:noFill/>
              <a:prstDash val="solid"/>
            </a:ln>
            <a:effectLst/>
          </p:spPr>
          <p:txBody>
            <a:bodyPr lIns="119299" tIns="59648" rIns="119299" bIns="5964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27725" y="1886159"/>
              <a:ext cx="1177272" cy="6279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54" tIns="146283" rIns="182854" bIns="146283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Vision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093975" y="3657933"/>
            <a:ext cx="2215165" cy="639988"/>
            <a:chOff x="9701909" y="5021262"/>
            <a:chExt cx="2459932" cy="533400"/>
          </a:xfrm>
          <a:solidFill>
            <a:schemeClr val="tx1"/>
          </a:solidFill>
        </p:grpSpPr>
        <p:sp>
          <p:nvSpPr>
            <p:cNvPr id="78" name="Flowchart: Process 8"/>
            <p:cNvSpPr/>
            <p:nvPr/>
          </p:nvSpPr>
          <p:spPr bwMode="auto">
            <a:xfrm>
              <a:off x="9701909" y="5021262"/>
              <a:ext cx="2459932" cy="533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16" tIns="89616" rIns="33610" bIns="33610" rtlCol="0" anchor="b" anchorCtr="0"/>
            <a:lstStyle/>
            <a:p>
              <a:pPr marL="0" marR="0" lvl="0" indent="0" algn="ctr" defTabSz="9136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793736" y="5125889"/>
              <a:ext cx="2211413" cy="3241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lIns="119299" tIns="59648" rIns="119299" bIns="59648" rtlCol="0" anchor="ctr"/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Linguistic Analysis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079850" y="4385599"/>
            <a:ext cx="2215171" cy="639988"/>
            <a:chOff x="9701909" y="5630862"/>
            <a:chExt cx="2459932" cy="533400"/>
          </a:xfrm>
          <a:solidFill>
            <a:schemeClr val="tx1"/>
          </a:solidFill>
        </p:grpSpPr>
        <p:sp>
          <p:nvSpPr>
            <p:cNvPr id="83" name="Flowchart: Process 8"/>
            <p:cNvSpPr/>
            <p:nvPr/>
          </p:nvSpPr>
          <p:spPr bwMode="auto">
            <a:xfrm>
              <a:off x="9701909" y="5630862"/>
              <a:ext cx="2459932" cy="533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16" tIns="89616" rIns="33610" bIns="33610" rtlCol="0" anchor="b" anchorCtr="0"/>
            <a:lstStyle/>
            <a:p>
              <a:pPr marL="0" marR="0" lvl="0" indent="0" algn="ctr" defTabSz="9136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795160" y="5631889"/>
              <a:ext cx="2354349" cy="53095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lIns="119299" tIns="59648" rIns="119299" bIns="59648" rtlCol="0" anchor="ctr"/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Language Understanding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101045" y="2930267"/>
            <a:ext cx="2216053" cy="639985"/>
            <a:chOff x="9701907" y="3192460"/>
            <a:chExt cx="2459932" cy="533400"/>
          </a:xfrm>
          <a:solidFill>
            <a:schemeClr val="tx1"/>
          </a:solidFill>
        </p:grpSpPr>
        <p:sp>
          <p:nvSpPr>
            <p:cNvPr id="88" name="Flowchart: Process 8"/>
            <p:cNvSpPr/>
            <p:nvPr/>
          </p:nvSpPr>
          <p:spPr bwMode="auto">
            <a:xfrm>
              <a:off x="9701907" y="3192460"/>
              <a:ext cx="2459932" cy="533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16" tIns="89616" rIns="33610" bIns="33610" rtlCol="0" anchor="b" anchorCtr="0"/>
            <a:lstStyle/>
            <a:p>
              <a:pPr marL="0" marR="0" lvl="0" indent="0" algn="ctr" defTabSz="9136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9836196" y="3268662"/>
              <a:ext cx="2325642" cy="388654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lIns="119299" tIns="59648" rIns="119299" bIns="59648" rtlCol="0" anchor="ctr"/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Bing Spell Check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467385" y="3657933"/>
            <a:ext cx="2215090" cy="639988"/>
            <a:chOff x="9701909" y="5021262"/>
            <a:chExt cx="2459932" cy="533400"/>
          </a:xfrm>
          <a:solidFill>
            <a:schemeClr val="tx1"/>
          </a:solidFill>
        </p:grpSpPr>
        <p:sp>
          <p:nvSpPr>
            <p:cNvPr id="93" name="Flowchart: Process 8"/>
            <p:cNvSpPr/>
            <p:nvPr/>
          </p:nvSpPr>
          <p:spPr bwMode="auto">
            <a:xfrm>
              <a:off x="9701909" y="5021262"/>
              <a:ext cx="2459932" cy="533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16" tIns="89616" rIns="33610" bIns="33610" rtlCol="0" anchor="b" anchorCtr="0"/>
            <a:lstStyle/>
            <a:p>
              <a:pPr marL="0" marR="0" lvl="0" indent="0" algn="ctr" defTabSz="9136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869331" y="5125889"/>
              <a:ext cx="2143840" cy="3241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lIns="119299" tIns="59648" rIns="119299" bIns="59648" rtlCol="0" anchor="ctr"/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Entity Linking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459357" y="4385599"/>
            <a:ext cx="2223118" cy="639988"/>
            <a:chOff x="9701909" y="5630862"/>
            <a:chExt cx="2459932" cy="533400"/>
          </a:xfrm>
          <a:solidFill>
            <a:schemeClr val="tx1"/>
          </a:solidFill>
        </p:grpSpPr>
        <p:sp>
          <p:nvSpPr>
            <p:cNvPr id="98" name="Flowchart: Process 8"/>
            <p:cNvSpPr/>
            <p:nvPr/>
          </p:nvSpPr>
          <p:spPr bwMode="auto">
            <a:xfrm>
              <a:off x="9701909" y="5630862"/>
              <a:ext cx="2459932" cy="533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16" tIns="89616" rIns="33610" bIns="33610" rtlCol="0" anchor="b" anchorCtr="0"/>
            <a:lstStyle/>
            <a:p>
              <a:pPr marL="0" marR="0" lvl="0" indent="0" algn="ctr" defTabSz="9136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870712" y="5631889"/>
              <a:ext cx="2130568" cy="53095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lIns="119299" tIns="59648" rIns="119299" bIns="59648" rtlCol="0" anchor="ctr"/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Knowledge Exploration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443470" y="2930267"/>
            <a:ext cx="2226198" cy="639985"/>
            <a:chOff x="9701907" y="3192460"/>
            <a:chExt cx="2459932" cy="533400"/>
          </a:xfrm>
          <a:solidFill>
            <a:schemeClr val="tx1"/>
          </a:solidFill>
        </p:grpSpPr>
        <p:sp>
          <p:nvSpPr>
            <p:cNvPr id="103" name="Flowchart: Process 8"/>
            <p:cNvSpPr/>
            <p:nvPr/>
          </p:nvSpPr>
          <p:spPr bwMode="auto">
            <a:xfrm>
              <a:off x="9701907" y="3192460"/>
              <a:ext cx="2459932" cy="533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16" tIns="89616" rIns="33610" bIns="33610" rtlCol="0" anchor="b" anchorCtr="0"/>
            <a:lstStyle/>
            <a:p>
              <a:pPr marL="0" marR="0" lvl="0" indent="0" algn="ctr" defTabSz="9136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857784" y="3268662"/>
              <a:ext cx="2143840" cy="388654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lIns="119299" tIns="59648" rIns="119299" bIns="59648" rtlCol="0" anchor="ctr"/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Academic Knowledge 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796039" y="3657933"/>
            <a:ext cx="2219546" cy="639988"/>
            <a:chOff x="9701909" y="5021262"/>
            <a:chExt cx="2459932" cy="533400"/>
          </a:xfrm>
          <a:solidFill>
            <a:schemeClr val="tx1"/>
          </a:solidFill>
        </p:grpSpPr>
        <p:sp>
          <p:nvSpPr>
            <p:cNvPr id="108" name="Flowchart: Process 8"/>
            <p:cNvSpPr/>
            <p:nvPr/>
          </p:nvSpPr>
          <p:spPr bwMode="auto">
            <a:xfrm>
              <a:off x="9701909" y="5021262"/>
              <a:ext cx="2459932" cy="533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16" tIns="89616" rIns="33610" bIns="33610" rtlCol="0" anchor="b" anchorCtr="0"/>
            <a:lstStyle/>
            <a:p>
              <a:pPr marL="0" marR="0" lvl="0" indent="0" algn="ctr" defTabSz="9136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9815712" y="5125889"/>
              <a:ext cx="2289449" cy="3241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lIns="119299" tIns="59648" rIns="119299" bIns="59648" rtlCol="0" anchor="ctr"/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Bing </a:t>
              </a:r>
            </a:p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Image Search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9807089" y="4385599"/>
            <a:ext cx="2214059" cy="639988"/>
            <a:chOff x="9701909" y="5630862"/>
            <a:chExt cx="2459932" cy="533400"/>
          </a:xfrm>
          <a:solidFill>
            <a:schemeClr val="tx1"/>
          </a:solidFill>
        </p:grpSpPr>
        <p:sp>
          <p:nvSpPr>
            <p:cNvPr id="113" name="Flowchart: Process 8"/>
            <p:cNvSpPr/>
            <p:nvPr/>
          </p:nvSpPr>
          <p:spPr bwMode="auto">
            <a:xfrm>
              <a:off x="9701909" y="5630862"/>
              <a:ext cx="2459932" cy="533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16" tIns="89616" rIns="33610" bIns="33610" rtlCol="0" anchor="b" anchorCtr="0"/>
            <a:lstStyle/>
            <a:p>
              <a:pPr marL="0" marR="0" lvl="0" indent="0" algn="ctr" defTabSz="9136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871713" y="5631889"/>
              <a:ext cx="2233474" cy="53095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lIns="119299" tIns="59648" rIns="119299" bIns="59648" rtlCol="0" anchor="ctr"/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Bing </a:t>
              </a:r>
            </a:p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Video Search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796039" y="2930267"/>
            <a:ext cx="2222631" cy="639985"/>
            <a:chOff x="9701907" y="3192460"/>
            <a:chExt cx="2459932" cy="533400"/>
          </a:xfrm>
          <a:solidFill>
            <a:schemeClr val="tx1"/>
          </a:solidFill>
        </p:grpSpPr>
        <p:sp>
          <p:nvSpPr>
            <p:cNvPr id="118" name="Flowchart: Process 8"/>
            <p:cNvSpPr/>
            <p:nvPr/>
          </p:nvSpPr>
          <p:spPr bwMode="auto">
            <a:xfrm>
              <a:off x="9701907" y="3192460"/>
              <a:ext cx="2459932" cy="533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16" tIns="89616" rIns="33610" bIns="33610" rtlCol="0" anchor="b" anchorCtr="0"/>
            <a:lstStyle/>
            <a:p>
              <a:pPr marL="0" marR="0" lvl="0" indent="0" algn="ctr" defTabSz="9136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812188" y="3268663"/>
              <a:ext cx="2289447" cy="388654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lIns="119299" tIns="59648" rIns="119299" bIns="59648" rtlCol="0" anchor="ctr"/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Bing </a:t>
              </a:r>
            </a:p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Web Search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5079851" y="5839223"/>
            <a:ext cx="2215170" cy="639988"/>
            <a:chOff x="9701909" y="5021262"/>
            <a:chExt cx="2459932" cy="533400"/>
          </a:xfrm>
          <a:solidFill>
            <a:schemeClr val="tx1"/>
          </a:solidFill>
        </p:grpSpPr>
        <p:sp>
          <p:nvSpPr>
            <p:cNvPr id="123" name="Flowchart: Process 8"/>
            <p:cNvSpPr/>
            <p:nvPr/>
          </p:nvSpPr>
          <p:spPr bwMode="auto">
            <a:xfrm>
              <a:off x="9701909" y="5021262"/>
              <a:ext cx="2459932" cy="533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16" tIns="89616" rIns="33610" bIns="33610" rtlCol="0" anchor="b" anchorCtr="0"/>
            <a:lstStyle/>
            <a:p>
              <a:pPr marL="0" marR="0" lvl="0" indent="0" algn="ctr" defTabSz="9136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797893" y="5125889"/>
              <a:ext cx="2315047" cy="3241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lIns="119299" tIns="59648" rIns="119299" bIns="59648" rtlCol="0" anchor="ctr"/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WebLM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078310" y="5113265"/>
            <a:ext cx="2218249" cy="639985"/>
            <a:chOff x="9701907" y="3192460"/>
            <a:chExt cx="2459932" cy="533400"/>
          </a:xfrm>
          <a:solidFill>
            <a:schemeClr val="tx1"/>
          </a:solidFill>
        </p:grpSpPr>
        <p:sp>
          <p:nvSpPr>
            <p:cNvPr id="128" name="Flowchart: Process 8"/>
            <p:cNvSpPr/>
            <p:nvPr/>
          </p:nvSpPr>
          <p:spPr bwMode="auto">
            <a:xfrm>
              <a:off x="9701907" y="3192460"/>
              <a:ext cx="2459932" cy="533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16" tIns="89616" rIns="33610" bIns="33610" rtlCol="0" anchor="b" anchorCtr="0"/>
            <a:lstStyle/>
            <a:p>
              <a:pPr marL="0" marR="0" lvl="0" indent="0" algn="ctr" defTabSz="9136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794370" y="3268662"/>
              <a:ext cx="2315046" cy="388654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lIns="119299" tIns="59648" rIns="119299" bIns="59648" rtlCol="0" anchor="ctr"/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Text Analytics</a:t>
              </a: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7465103" y="5113265"/>
            <a:ext cx="2204565" cy="63704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</p:spPr>
        <p:txBody>
          <a:bodyPr lIns="119299" tIns="59648" rIns="119299" bIns="59648" rtlCol="0" anchor="ctr"/>
          <a:lstStyle/>
          <a:p>
            <a:pPr marL="0" marR="0" lvl="0" indent="0" algn="l" defTabSz="8960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  Recommendations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9832718" y="5839223"/>
            <a:ext cx="2210974" cy="639988"/>
            <a:chOff x="9701909" y="5021262"/>
            <a:chExt cx="2459932" cy="533400"/>
          </a:xfrm>
          <a:solidFill>
            <a:schemeClr val="tx1"/>
          </a:solidFill>
        </p:grpSpPr>
        <p:sp>
          <p:nvSpPr>
            <p:cNvPr id="138" name="Flowchart: Process 8"/>
            <p:cNvSpPr/>
            <p:nvPr/>
          </p:nvSpPr>
          <p:spPr bwMode="auto">
            <a:xfrm>
              <a:off x="9701909" y="5021262"/>
              <a:ext cx="2459932" cy="533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16" tIns="89616" rIns="33610" bIns="33610" rtlCol="0" anchor="b" anchorCtr="0"/>
            <a:lstStyle/>
            <a:p>
              <a:pPr marL="0" marR="0" lvl="0" indent="0" algn="ctr" defTabSz="9136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863993" y="5125889"/>
              <a:ext cx="2149178" cy="3241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lIns="119299" tIns="59648" rIns="119299" bIns="59648" rtlCol="0" anchor="ctr"/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Bing </a:t>
              </a:r>
            </a:p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Autosuggest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9823245" y="5113265"/>
            <a:ext cx="2214059" cy="639985"/>
            <a:chOff x="9701907" y="3192460"/>
            <a:chExt cx="2459932" cy="533400"/>
          </a:xfrm>
          <a:solidFill>
            <a:schemeClr val="tx1"/>
          </a:solidFill>
        </p:grpSpPr>
        <p:sp>
          <p:nvSpPr>
            <p:cNvPr id="143" name="Flowchart: Process 8"/>
            <p:cNvSpPr/>
            <p:nvPr/>
          </p:nvSpPr>
          <p:spPr bwMode="auto">
            <a:xfrm>
              <a:off x="9701907" y="3192460"/>
              <a:ext cx="2459932" cy="533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16" tIns="89616" rIns="33610" bIns="33610" rtlCol="0" anchor="b" anchorCtr="0"/>
            <a:lstStyle/>
            <a:p>
              <a:pPr marL="0" marR="0" lvl="0" indent="0" algn="ctr" defTabSz="9136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9860469" y="3268662"/>
              <a:ext cx="2234825" cy="388654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lIns="119299" tIns="59648" rIns="119299" bIns="59648" rtlCol="0" anchor="ctr"/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Bing </a:t>
              </a:r>
            </a:p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News Search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>
            <a:off x="274639" y="2044305"/>
            <a:ext cx="11889564" cy="4653357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725" tIns="60862" rIns="121725" bIns="60862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2740610" y="5113265"/>
            <a:ext cx="2229241" cy="629544"/>
            <a:chOff x="9701909" y="5021262"/>
            <a:chExt cx="2459932" cy="533400"/>
          </a:xfrm>
          <a:solidFill>
            <a:schemeClr val="tx1"/>
          </a:solidFill>
        </p:grpSpPr>
        <p:sp>
          <p:nvSpPr>
            <p:cNvPr id="106" name="Flowchart: Process 8"/>
            <p:cNvSpPr/>
            <p:nvPr/>
          </p:nvSpPr>
          <p:spPr bwMode="auto">
            <a:xfrm>
              <a:off x="9701909" y="5021262"/>
              <a:ext cx="2459932" cy="5334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16" tIns="89616" rIns="33610" bIns="33610" rtlCol="0" anchor="b" anchorCtr="0"/>
            <a:lstStyle/>
            <a:p>
              <a:pPr marL="0" marR="0" lvl="0" indent="0" algn="ctr" defTabSz="9136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797893" y="5125889"/>
              <a:ext cx="2315047" cy="324146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lIns="119299" tIns="59648" rIns="119299" bIns="59648" rtlCol="0" anchor="ctr"/>
            <a:lstStyle/>
            <a:p>
              <a:pPr marL="0" marR="0" lvl="0" indent="0" algn="l" defTabSz="8960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Translator</a:t>
              </a:r>
            </a:p>
          </p:txBody>
        </p:sp>
      </p:grpSp>
      <p:sp>
        <p:nvSpPr>
          <p:cNvPr id="101" name="Freeform 22"/>
          <p:cNvSpPr>
            <a:spLocks noChangeAspect="1"/>
          </p:cNvSpPr>
          <p:nvPr/>
        </p:nvSpPr>
        <p:spPr bwMode="auto">
          <a:xfrm>
            <a:off x="550897" y="2408221"/>
            <a:ext cx="365760" cy="242032"/>
          </a:xfrm>
          <a:custGeom>
            <a:avLst/>
            <a:gdLst>
              <a:gd name="T0" fmla="*/ 4942 w 7181"/>
              <a:gd name="T1" fmla="*/ 414 h 4752"/>
              <a:gd name="T2" fmla="*/ 3024 w 7181"/>
              <a:gd name="T3" fmla="*/ 152 h 4752"/>
              <a:gd name="T4" fmla="*/ 0 w 7181"/>
              <a:gd name="T5" fmla="*/ 2353 h 4752"/>
              <a:gd name="T6" fmla="*/ 2201 w 7181"/>
              <a:gd name="T7" fmla="*/ 4282 h 4752"/>
              <a:gd name="T8" fmla="*/ 4848 w 7181"/>
              <a:gd name="T9" fmla="*/ 4351 h 4752"/>
              <a:gd name="T10" fmla="*/ 7102 w 7181"/>
              <a:gd name="T11" fmla="*/ 2474 h 4752"/>
              <a:gd name="T12" fmla="*/ 7181 w 7181"/>
              <a:gd name="T13" fmla="*/ 2350 h 4752"/>
              <a:gd name="T14" fmla="*/ 4942 w 7181"/>
              <a:gd name="T15" fmla="*/ 414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81" h="4752">
                <a:moveTo>
                  <a:pt x="4942" y="414"/>
                </a:moveTo>
                <a:cubicBezTo>
                  <a:pt x="4333" y="124"/>
                  <a:pt x="3691" y="0"/>
                  <a:pt x="3024" y="152"/>
                </a:cubicBezTo>
                <a:cubicBezTo>
                  <a:pt x="1710" y="456"/>
                  <a:pt x="812" y="1327"/>
                  <a:pt x="0" y="2353"/>
                </a:cubicBezTo>
                <a:cubicBezTo>
                  <a:pt x="608" y="3169"/>
                  <a:pt x="1306" y="3839"/>
                  <a:pt x="2201" y="4282"/>
                </a:cubicBezTo>
                <a:cubicBezTo>
                  <a:pt x="3069" y="4710"/>
                  <a:pt x="3957" y="4752"/>
                  <a:pt x="4848" y="4351"/>
                </a:cubicBezTo>
                <a:cubicBezTo>
                  <a:pt x="5771" y="3932"/>
                  <a:pt x="6490" y="3269"/>
                  <a:pt x="7102" y="2474"/>
                </a:cubicBezTo>
                <a:cubicBezTo>
                  <a:pt x="7129" y="2436"/>
                  <a:pt x="7154" y="2395"/>
                  <a:pt x="7181" y="2350"/>
                </a:cubicBezTo>
                <a:cubicBezTo>
                  <a:pt x="6570" y="1534"/>
                  <a:pt x="5861" y="853"/>
                  <a:pt x="4942" y="4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1" name="Freeform 18"/>
          <p:cNvSpPr>
            <a:spLocks noChangeAspect="1"/>
          </p:cNvSpPr>
          <p:nvPr/>
        </p:nvSpPr>
        <p:spPr bwMode="auto">
          <a:xfrm>
            <a:off x="2841120" y="2369831"/>
            <a:ext cx="363944" cy="318812"/>
          </a:xfrm>
          <a:custGeom>
            <a:avLst/>
            <a:gdLst>
              <a:gd name="T0" fmla="*/ 115 w 6349"/>
              <a:gd name="T1" fmla="*/ 1548 h 5575"/>
              <a:gd name="T2" fmla="*/ 1324 w 6349"/>
              <a:gd name="T3" fmla="*/ 225 h 5575"/>
              <a:gd name="T4" fmla="*/ 5039 w 6349"/>
              <a:gd name="T5" fmla="*/ 228 h 5575"/>
              <a:gd name="T6" fmla="*/ 6221 w 6349"/>
              <a:gd name="T7" fmla="*/ 1445 h 5575"/>
              <a:gd name="T8" fmla="*/ 6235 w 6349"/>
              <a:gd name="T9" fmla="*/ 3263 h 5575"/>
              <a:gd name="T10" fmla="*/ 4974 w 6349"/>
              <a:gd name="T11" fmla="*/ 4531 h 5575"/>
              <a:gd name="T12" fmla="*/ 3498 w 6349"/>
              <a:gd name="T13" fmla="*/ 4683 h 5575"/>
              <a:gd name="T14" fmla="*/ 3298 w 6349"/>
              <a:gd name="T15" fmla="*/ 4745 h 5575"/>
              <a:gd name="T16" fmla="*/ 2475 w 6349"/>
              <a:gd name="T17" fmla="*/ 5284 h 5575"/>
              <a:gd name="T18" fmla="*/ 1414 w 6349"/>
              <a:gd name="T19" fmla="*/ 5561 h 5575"/>
              <a:gd name="T20" fmla="*/ 1936 w 6349"/>
              <a:gd name="T21" fmla="*/ 4628 h 5575"/>
              <a:gd name="T22" fmla="*/ 1490 w 6349"/>
              <a:gd name="T23" fmla="*/ 4559 h 5575"/>
              <a:gd name="T24" fmla="*/ 118 w 6349"/>
              <a:gd name="T25" fmla="*/ 3270 h 5575"/>
              <a:gd name="T26" fmla="*/ 115 w 6349"/>
              <a:gd name="T27" fmla="*/ 1548 h 5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49" h="5575">
                <a:moveTo>
                  <a:pt x="115" y="1548"/>
                </a:moveTo>
                <a:cubicBezTo>
                  <a:pt x="211" y="957"/>
                  <a:pt x="595" y="353"/>
                  <a:pt x="1324" y="225"/>
                </a:cubicBezTo>
                <a:cubicBezTo>
                  <a:pt x="2565" y="10"/>
                  <a:pt x="3802" y="0"/>
                  <a:pt x="5039" y="228"/>
                </a:cubicBezTo>
                <a:cubicBezTo>
                  <a:pt x="5713" y="353"/>
                  <a:pt x="6086" y="792"/>
                  <a:pt x="6221" y="1445"/>
                </a:cubicBezTo>
                <a:cubicBezTo>
                  <a:pt x="6349" y="2050"/>
                  <a:pt x="6339" y="2658"/>
                  <a:pt x="6235" y="3263"/>
                </a:cubicBezTo>
                <a:cubicBezTo>
                  <a:pt x="6135" y="3847"/>
                  <a:pt x="5724" y="4438"/>
                  <a:pt x="4974" y="4531"/>
                </a:cubicBezTo>
                <a:cubicBezTo>
                  <a:pt x="4483" y="4590"/>
                  <a:pt x="3989" y="4631"/>
                  <a:pt x="3498" y="4683"/>
                </a:cubicBezTo>
                <a:cubicBezTo>
                  <a:pt x="3429" y="4690"/>
                  <a:pt x="3356" y="4707"/>
                  <a:pt x="3298" y="4745"/>
                </a:cubicBezTo>
                <a:cubicBezTo>
                  <a:pt x="3021" y="4921"/>
                  <a:pt x="2869" y="5125"/>
                  <a:pt x="2475" y="5284"/>
                </a:cubicBezTo>
                <a:cubicBezTo>
                  <a:pt x="2154" y="5423"/>
                  <a:pt x="1466" y="5575"/>
                  <a:pt x="1414" y="5561"/>
                </a:cubicBezTo>
                <a:cubicBezTo>
                  <a:pt x="1390" y="5523"/>
                  <a:pt x="1894" y="4963"/>
                  <a:pt x="1936" y="4628"/>
                </a:cubicBezTo>
                <a:cubicBezTo>
                  <a:pt x="1760" y="4600"/>
                  <a:pt x="1625" y="4579"/>
                  <a:pt x="1490" y="4559"/>
                </a:cubicBezTo>
                <a:cubicBezTo>
                  <a:pt x="719" y="4441"/>
                  <a:pt x="277" y="4013"/>
                  <a:pt x="118" y="3270"/>
                </a:cubicBezTo>
                <a:cubicBezTo>
                  <a:pt x="0" y="2665"/>
                  <a:pt x="35" y="2056"/>
                  <a:pt x="115" y="15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4" name="Freeform 9"/>
          <p:cNvSpPr>
            <a:spLocks noChangeAspect="1"/>
          </p:cNvSpPr>
          <p:nvPr/>
        </p:nvSpPr>
        <p:spPr bwMode="auto">
          <a:xfrm>
            <a:off x="5228454" y="2380516"/>
            <a:ext cx="236539" cy="297442"/>
          </a:xfrm>
          <a:custGeom>
            <a:avLst/>
            <a:gdLst>
              <a:gd name="T0" fmla="*/ 5153 w 5153"/>
              <a:gd name="T1" fmla="*/ 2353 h 6483"/>
              <a:gd name="T2" fmla="*/ 2799 w 5153"/>
              <a:gd name="T3" fmla="*/ 0 h 6483"/>
              <a:gd name="T4" fmla="*/ 445 w 5153"/>
              <a:gd name="T5" fmla="*/ 2353 h 6483"/>
              <a:gd name="T6" fmla="*/ 1852 w 5153"/>
              <a:gd name="T7" fmla="*/ 4507 h 6483"/>
              <a:gd name="T8" fmla="*/ 1399 w 5153"/>
              <a:gd name="T9" fmla="*/ 4932 h 6483"/>
              <a:gd name="T10" fmla="*/ 214 w 5153"/>
              <a:gd name="T11" fmla="*/ 5457 h 6483"/>
              <a:gd name="T12" fmla="*/ 41 w 5153"/>
              <a:gd name="T13" fmla="*/ 5578 h 6483"/>
              <a:gd name="T14" fmla="*/ 0 w 5153"/>
              <a:gd name="T15" fmla="*/ 6245 h 6483"/>
              <a:gd name="T16" fmla="*/ 96 w 5153"/>
              <a:gd name="T17" fmla="*/ 6276 h 6483"/>
              <a:gd name="T18" fmla="*/ 3145 w 5153"/>
              <a:gd name="T19" fmla="*/ 5637 h 6483"/>
              <a:gd name="T20" fmla="*/ 5153 w 5153"/>
              <a:gd name="T21" fmla="*/ 2353 h 6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3" h="6483">
                <a:moveTo>
                  <a:pt x="5153" y="2353"/>
                </a:moveTo>
                <a:cubicBezTo>
                  <a:pt x="5153" y="1054"/>
                  <a:pt x="4098" y="0"/>
                  <a:pt x="2799" y="0"/>
                </a:cubicBezTo>
                <a:cubicBezTo>
                  <a:pt x="1500" y="0"/>
                  <a:pt x="445" y="1054"/>
                  <a:pt x="445" y="2353"/>
                </a:cubicBezTo>
                <a:cubicBezTo>
                  <a:pt x="445" y="3314"/>
                  <a:pt x="1023" y="4144"/>
                  <a:pt x="1852" y="4507"/>
                </a:cubicBezTo>
                <a:cubicBezTo>
                  <a:pt x="1776" y="4634"/>
                  <a:pt x="1586" y="4814"/>
                  <a:pt x="1399" y="4932"/>
                </a:cubicBezTo>
                <a:cubicBezTo>
                  <a:pt x="1036" y="5167"/>
                  <a:pt x="611" y="5284"/>
                  <a:pt x="214" y="5457"/>
                </a:cubicBezTo>
                <a:cubicBezTo>
                  <a:pt x="148" y="5485"/>
                  <a:pt x="45" y="5530"/>
                  <a:pt x="41" y="5578"/>
                </a:cubicBezTo>
                <a:cubicBezTo>
                  <a:pt x="13" y="5799"/>
                  <a:pt x="10" y="6027"/>
                  <a:pt x="0" y="6245"/>
                </a:cubicBezTo>
                <a:cubicBezTo>
                  <a:pt x="48" y="6262"/>
                  <a:pt x="72" y="6273"/>
                  <a:pt x="96" y="6276"/>
                </a:cubicBezTo>
                <a:cubicBezTo>
                  <a:pt x="1213" y="6483"/>
                  <a:pt x="2229" y="6221"/>
                  <a:pt x="3145" y="5637"/>
                </a:cubicBezTo>
                <a:cubicBezTo>
                  <a:pt x="4095" y="5032"/>
                  <a:pt x="5153" y="4043"/>
                  <a:pt x="5153" y="23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Freeform 5"/>
          <p:cNvSpPr>
            <a:spLocks/>
          </p:cNvSpPr>
          <p:nvPr/>
        </p:nvSpPr>
        <p:spPr bwMode="auto">
          <a:xfrm>
            <a:off x="7524834" y="2364244"/>
            <a:ext cx="388867" cy="329986"/>
          </a:xfrm>
          <a:custGeom>
            <a:avLst/>
            <a:gdLst>
              <a:gd name="T0" fmla="*/ 5986 w 5986"/>
              <a:gd name="T1" fmla="*/ 3594 h 5985"/>
              <a:gd name="T2" fmla="*/ 5986 w 5986"/>
              <a:gd name="T3" fmla="*/ 2395 h 5985"/>
              <a:gd name="T4" fmla="*/ 5402 w 5986"/>
              <a:gd name="T5" fmla="*/ 2395 h 5985"/>
              <a:gd name="T6" fmla="*/ 5122 w 5986"/>
              <a:gd name="T7" fmla="*/ 1717 h 5985"/>
              <a:gd name="T8" fmla="*/ 5533 w 5986"/>
              <a:gd name="T9" fmla="*/ 1330 h 5985"/>
              <a:gd name="T10" fmla="*/ 4666 w 5986"/>
              <a:gd name="T11" fmla="*/ 463 h 5985"/>
              <a:gd name="T12" fmla="*/ 4282 w 5986"/>
              <a:gd name="T13" fmla="*/ 870 h 5985"/>
              <a:gd name="T14" fmla="*/ 3591 w 5986"/>
              <a:gd name="T15" fmla="*/ 584 h 5985"/>
              <a:gd name="T16" fmla="*/ 3591 w 5986"/>
              <a:gd name="T17" fmla="*/ 0 h 5985"/>
              <a:gd name="T18" fmla="*/ 2392 w 5986"/>
              <a:gd name="T19" fmla="*/ 0 h 5985"/>
              <a:gd name="T20" fmla="*/ 2392 w 5986"/>
              <a:gd name="T21" fmla="*/ 587 h 5985"/>
              <a:gd name="T22" fmla="*/ 1711 w 5986"/>
              <a:gd name="T23" fmla="*/ 870 h 5985"/>
              <a:gd name="T24" fmla="*/ 1327 w 5986"/>
              <a:gd name="T25" fmla="*/ 456 h 5985"/>
              <a:gd name="T26" fmla="*/ 453 w 5986"/>
              <a:gd name="T27" fmla="*/ 1323 h 5985"/>
              <a:gd name="T28" fmla="*/ 868 w 5986"/>
              <a:gd name="T29" fmla="*/ 1710 h 5985"/>
              <a:gd name="T30" fmla="*/ 584 w 5986"/>
              <a:gd name="T31" fmla="*/ 2395 h 5985"/>
              <a:gd name="T32" fmla="*/ 0 w 5986"/>
              <a:gd name="T33" fmla="*/ 2395 h 5985"/>
              <a:gd name="T34" fmla="*/ 0 w 5986"/>
              <a:gd name="T35" fmla="*/ 3587 h 5985"/>
              <a:gd name="T36" fmla="*/ 584 w 5986"/>
              <a:gd name="T37" fmla="*/ 3587 h 5985"/>
              <a:gd name="T38" fmla="*/ 871 w 5986"/>
              <a:gd name="T39" fmla="*/ 4275 h 5985"/>
              <a:gd name="T40" fmla="*/ 442 w 5986"/>
              <a:gd name="T41" fmla="*/ 4651 h 5985"/>
              <a:gd name="T42" fmla="*/ 1320 w 5986"/>
              <a:gd name="T43" fmla="*/ 5529 h 5985"/>
              <a:gd name="T44" fmla="*/ 1711 w 5986"/>
              <a:gd name="T45" fmla="*/ 5114 h 5985"/>
              <a:gd name="T46" fmla="*/ 2392 w 5986"/>
              <a:gd name="T47" fmla="*/ 5398 h 5985"/>
              <a:gd name="T48" fmla="*/ 2392 w 5986"/>
              <a:gd name="T49" fmla="*/ 5985 h 5985"/>
              <a:gd name="T50" fmla="*/ 3584 w 5986"/>
              <a:gd name="T51" fmla="*/ 5985 h 5985"/>
              <a:gd name="T52" fmla="*/ 3584 w 5986"/>
              <a:gd name="T53" fmla="*/ 5401 h 5985"/>
              <a:gd name="T54" fmla="*/ 4279 w 5986"/>
              <a:gd name="T55" fmla="*/ 5114 h 5985"/>
              <a:gd name="T56" fmla="*/ 4662 w 5986"/>
              <a:gd name="T57" fmla="*/ 5533 h 5985"/>
              <a:gd name="T58" fmla="*/ 5523 w 5986"/>
              <a:gd name="T59" fmla="*/ 4669 h 5985"/>
              <a:gd name="T60" fmla="*/ 5112 w 5986"/>
              <a:gd name="T61" fmla="*/ 4285 h 5985"/>
              <a:gd name="T62" fmla="*/ 5402 w 5986"/>
              <a:gd name="T63" fmla="*/ 3594 h 5985"/>
              <a:gd name="T64" fmla="*/ 5986 w 5986"/>
              <a:gd name="T65" fmla="*/ 3594 h 5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86" h="5985">
                <a:moveTo>
                  <a:pt x="5986" y="3594"/>
                </a:moveTo>
                <a:cubicBezTo>
                  <a:pt x="5986" y="3193"/>
                  <a:pt x="5986" y="2795"/>
                  <a:pt x="5986" y="2395"/>
                </a:cubicBezTo>
                <a:cubicBezTo>
                  <a:pt x="5789" y="2395"/>
                  <a:pt x="5595" y="2395"/>
                  <a:pt x="5402" y="2395"/>
                </a:cubicBezTo>
                <a:cubicBezTo>
                  <a:pt x="5343" y="2153"/>
                  <a:pt x="5246" y="1925"/>
                  <a:pt x="5122" y="1717"/>
                </a:cubicBezTo>
                <a:cubicBezTo>
                  <a:pt x="5257" y="1589"/>
                  <a:pt x="5395" y="1458"/>
                  <a:pt x="5533" y="1330"/>
                </a:cubicBezTo>
                <a:cubicBezTo>
                  <a:pt x="5232" y="1029"/>
                  <a:pt x="4956" y="753"/>
                  <a:pt x="4666" y="463"/>
                </a:cubicBezTo>
                <a:cubicBezTo>
                  <a:pt x="4541" y="597"/>
                  <a:pt x="4410" y="736"/>
                  <a:pt x="4282" y="870"/>
                </a:cubicBezTo>
                <a:cubicBezTo>
                  <a:pt x="4071" y="743"/>
                  <a:pt x="3836" y="642"/>
                  <a:pt x="3591" y="584"/>
                </a:cubicBezTo>
                <a:cubicBezTo>
                  <a:pt x="3591" y="397"/>
                  <a:pt x="3591" y="197"/>
                  <a:pt x="3591" y="0"/>
                </a:cubicBezTo>
                <a:cubicBezTo>
                  <a:pt x="3190" y="0"/>
                  <a:pt x="2793" y="0"/>
                  <a:pt x="2392" y="0"/>
                </a:cubicBezTo>
                <a:cubicBezTo>
                  <a:pt x="2392" y="197"/>
                  <a:pt x="2392" y="390"/>
                  <a:pt x="2392" y="587"/>
                </a:cubicBezTo>
                <a:cubicBezTo>
                  <a:pt x="2150" y="649"/>
                  <a:pt x="1918" y="746"/>
                  <a:pt x="1711" y="870"/>
                </a:cubicBezTo>
                <a:cubicBezTo>
                  <a:pt x="1586" y="736"/>
                  <a:pt x="1452" y="594"/>
                  <a:pt x="1327" y="456"/>
                </a:cubicBezTo>
                <a:cubicBezTo>
                  <a:pt x="1023" y="753"/>
                  <a:pt x="747" y="1029"/>
                  <a:pt x="453" y="1323"/>
                </a:cubicBezTo>
                <a:cubicBezTo>
                  <a:pt x="588" y="1451"/>
                  <a:pt x="729" y="1582"/>
                  <a:pt x="868" y="1710"/>
                </a:cubicBezTo>
                <a:cubicBezTo>
                  <a:pt x="740" y="1921"/>
                  <a:pt x="646" y="2149"/>
                  <a:pt x="584" y="2395"/>
                </a:cubicBezTo>
                <a:cubicBezTo>
                  <a:pt x="398" y="2395"/>
                  <a:pt x="201" y="2395"/>
                  <a:pt x="0" y="2395"/>
                </a:cubicBezTo>
                <a:cubicBezTo>
                  <a:pt x="0" y="2795"/>
                  <a:pt x="0" y="3183"/>
                  <a:pt x="0" y="3587"/>
                </a:cubicBezTo>
                <a:cubicBezTo>
                  <a:pt x="197" y="3587"/>
                  <a:pt x="391" y="3587"/>
                  <a:pt x="584" y="3587"/>
                </a:cubicBezTo>
                <a:cubicBezTo>
                  <a:pt x="646" y="3832"/>
                  <a:pt x="743" y="4064"/>
                  <a:pt x="871" y="4275"/>
                </a:cubicBezTo>
                <a:cubicBezTo>
                  <a:pt x="733" y="4396"/>
                  <a:pt x="584" y="4527"/>
                  <a:pt x="442" y="4651"/>
                </a:cubicBezTo>
                <a:cubicBezTo>
                  <a:pt x="750" y="4959"/>
                  <a:pt x="1027" y="5235"/>
                  <a:pt x="1320" y="5529"/>
                </a:cubicBezTo>
                <a:cubicBezTo>
                  <a:pt x="1448" y="5391"/>
                  <a:pt x="1583" y="5249"/>
                  <a:pt x="1711" y="5114"/>
                </a:cubicBezTo>
                <a:cubicBezTo>
                  <a:pt x="1918" y="5242"/>
                  <a:pt x="2150" y="5336"/>
                  <a:pt x="2392" y="5398"/>
                </a:cubicBezTo>
                <a:cubicBezTo>
                  <a:pt x="2392" y="5584"/>
                  <a:pt x="2392" y="5781"/>
                  <a:pt x="2392" y="5985"/>
                </a:cubicBezTo>
                <a:cubicBezTo>
                  <a:pt x="2793" y="5985"/>
                  <a:pt x="3180" y="5985"/>
                  <a:pt x="3584" y="5985"/>
                </a:cubicBezTo>
                <a:cubicBezTo>
                  <a:pt x="3584" y="5788"/>
                  <a:pt x="3584" y="5591"/>
                  <a:pt x="3584" y="5401"/>
                </a:cubicBezTo>
                <a:cubicBezTo>
                  <a:pt x="3833" y="5343"/>
                  <a:pt x="4064" y="5242"/>
                  <a:pt x="4279" y="5114"/>
                </a:cubicBezTo>
                <a:cubicBezTo>
                  <a:pt x="4403" y="5253"/>
                  <a:pt x="4534" y="5394"/>
                  <a:pt x="4662" y="5533"/>
                </a:cubicBezTo>
                <a:cubicBezTo>
                  <a:pt x="4956" y="5239"/>
                  <a:pt x="5232" y="4959"/>
                  <a:pt x="5523" y="4669"/>
                </a:cubicBezTo>
                <a:cubicBezTo>
                  <a:pt x="5388" y="4541"/>
                  <a:pt x="5246" y="4409"/>
                  <a:pt x="5112" y="4285"/>
                </a:cubicBezTo>
                <a:cubicBezTo>
                  <a:pt x="5239" y="4074"/>
                  <a:pt x="5340" y="3843"/>
                  <a:pt x="5402" y="3594"/>
                </a:cubicBezTo>
                <a:cubicBezTo>
                  <a:pt x="5588" y="3594"/>
                  <a:pt x="5785" y="3594"/>
                  <a:pt x="5986" y="35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9953165" y="2354008"/>
            <a:ext cx="306858" cy="350459"/>
            <a:chOff x="10832823" y="3353836"/>
            <a:chExt cx="537576" cy="528488"/>
          </a:xfrm>
        </p:grpSpPr>
        <p:sp>
          <p:nvSpPr>
            <p:cNvPr id="121" name="Oval 13"/>
            <p:cNvSpPr>
              <a:spLocks noChangeArrowheads="1"/>
            </p:cNvSpPr>
            <p:nvPr/>
          </p:nvSpPr>
          <p:spPr bwMode="auto">
            <a:xfrm>
              <a:off x="10943701" y="3353836"/>
              <a:ext cx="426698" cy="4266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4" name="Freeform 14"/>
            <p:cNvSpPr>
              <a:spLocks/>
            </p:cNvSpPr>
            <p:nvPr/>
          </p:nvSpPr>
          <p:spPr bwMode="auto">
            <a:xfrm>
              <a:off x="10832823" y="3702829"/>
              <a:ext cx="179495" cy="179495"/>
            </a:xfrm>
            <a:custGeom>
              <a:avLst/>
              <a:gdLst>
                <a:gd name="T0" fmla="*/ 1224 w 1980"/>
                <a:gd name="T1" fmla="*/ 0 h 1977"/>
                <a:gd name="T2" fmla="*/ 218 w 1980"/>
                <a:gd name="T3" fmla="*/ 985 h 1977"/>
                <a:gd name="T4" fmla="*/ 211 w 1980"/>
                <a:gd name="T5" fmla="*/ 1752 h 1977"/>
                <a:gd name="T6" fmla="*/ 218 w 1980"/>
                <a:gd name="T7" fmla="*/ 1759 h 1977"/>
                <a:gd name="T8" fmla="*/ 985 w 1980"/>
                <a:gd name="T9" fmla="*/ 1766 h 1977"/>
                <a:gd name="T10" fmla="*/ 1980 w 1980"/>
                <a:gd name="T11" fmla="*/ 788 h 1977"/>
                <a:gd name="T12" fmla="*/ 1224 w 1980"/>
                <a:gd name="T13" fmla="*/ 0 h 1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0" h="1977">
                  <a:moveTo>
                    <a:pt x="1224" y="0"/>
                  </a:moveTo>
                  <a:cubicBezTo>
                    <a:pt x="218" y="985"/>
                    <a:pt x="218" y="985"/>
                    <a:pt x="218" y="985"/>
                  </a:cubicBezTo>
                  <a:cubicBezTo>
                    <a:pt x="4" y="1196"/>
                    <a:pt x="0" y="1538"/>
                    <a:pt x="211" y="1752"/>
                  </a:cubicBezTo>
                  <a:cubicBezTo>
                    <a:pt x="218" y="1759"/>
                    <a:pt x="218" y="1759"/>
                    <a:pt x="218" y="1759"/>
                  </a:cubicBezTo>
                  <a:cubicBezTo>
                    <a:pt x="429" y="1974"/>
                    <a:pt x="771" y="1977"/>
                    <a:pt x="985" y="1766"/>
                  </a:cubicBezTo>
                  <a:cubicBezTo>
                    <a:pt x="1980" y="788"/>
                    <a:pt x="1980" y="788"/>
                    <a:pt x="1980" y="788"/>
                  </a:cubicBezTo>
                  <a:cubicBezTo>
                    <a:pt x="1683" y="581"/>
                    <a:pt x="1424" y="315"/>
                    <a:pt x="1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59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82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5483" y="295730"/>
            <a:ext cx="11972168" cy="917444"/>
          </a:xfrm>
        </p:spPr>
        <p:txBody>
          <a:bodyPr/>
          <a:lstStyle/>
          <a:p>
            <a:r>
              <a:rPr lang="en-US" dirty="0"/>
              <a:t>Apps </a:t>
            </a:r>
            <a:r>
              <a:rPr lang="en-US" dirty="0" smtClean="0"/>
              <a:t>que </a:t>
            </a:r>
            <a:r>
              <a:rPr lang="en-US" dirty="0" err="1" smtClean="0"/>
              <a:t>usan</a:t>
            </a:r>
            <a:r>
              <a:rPr lang="en-US" dirty="0" smtClean="0"/>
              <a:t> </a:t>
            </a:r>
            <a:r>
              <a:rPr lang="en-US" dirty="0"/>
              <a:t>MS Cognitive Services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071997" y="1609576"/>
            <a:ext cx="2980203" cy="4550480"/>
            <a:chOff x="9072401" y="1229896"/>
            <a:chExt cx="2980626" cy="455112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1227" y="1229896"/>
              <a:ext cx="2971800" cy="42611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8" name="Rectangle 7"/>
            <p:cNvSpPr/>
            <p:nvPr/>
          </p:nvSpPr>
          <p:spPr bwMode="auto">
            <a:xfrm>
              <a:off x="9072401" y="5298677"/>
              <a:ext cx="2980626" cy="482345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ProjectMurphy.net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5483" y="1592533"/>
            <a:ext cx="3850401" cy="4567525"/>
            <a:chOff x="274639" y="1212850"/>
            <a:chExt cx="3850948" cy="456817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639" y="1212850"/>
              <a:ext cx="3850948" cy="448657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 bwMode="auto">
            <a:xfrm>
              <a:off x="274639" y="5298678"/>
              <a:ext cx="3850948" cy="482345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CaptionBot.ai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74639" y="1213667"/>
              <a:ext cx="3850948" cy="614075"/>
            </a:xfrm>
            <a:prstGeom prst="rect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399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I think it’s a person sitting in front of a computer and he seems </a:t>
              </a:r>
              <a:r>
                <a:rPr lang="en-US" sz="1399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  <a:sym typeface="Wingdings" panose="05000000000000000000" pitchFamily="2" charset="2"/>
                </a:rPr>
                <a:t>. I am 99% sure that’s </a:t>
              </a:r>
              <a:r>
                <a:rPr lang="en-US" sz="1399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  <a:sym typeface="Wingdings" panose="05000000000000000000" pitchFamily="2" charset="2"/>
                </a:rPr>
                <a:t>Bill</a:t>
              </a:r>
              <a:r>
                <a:rPr lang="en-US" sz="1399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  <a:sym typeface="Wingdings" panose="05000000000000000000" pitchFamily="2" charset="2"/>
                </a:rPr>
                <a:t> </a:t>
              </a:r>
              <a:r>
                <a:rPr lang="en-US" sz="1399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  <a:sym typeface="Wingdings" panose="05000000000000000000" pitchFamily="2" charset="2"/>
                </a:rPr>
                <a:t>Gates</a:t>
              </a:r>
              <a:endParaRPr lang="en-US" sz="1399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234678" y="1609576"/>
            <a:ext cx="4615422" cy="4550482"/>
            <a:chOff x="4234397" y="1229896"/>
            <a:chExt cx="4616076" cy="45511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3224" y="1229896"/>
              <a:ext cx="4607249" cy="300507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 bwMode="auto">
            <a:xfrm>
              <a:off x="4243223" y="4183062"/>
              <a:ext cx="4598424" cy="1516360"/>
            </a:xfrm>
            <a:prstGeom prst="rect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234397" y="5298679"/>
              <a:ext cx="4607250" cy="482345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Celebslike.me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2879" y="1849430"/>
              <a:ext cx="4510285" cy="3117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850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4245" y="2833033"/>
            <a:ext cx="3253192" cy="118186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7056437" y="1058862"/>
            <a:ext cx="4187064" cy="5029200"/>
            <a:chOff x="2103437" y="3649986"/>
            <a:chExt cx="1828800" cy="2365375"/>
          </a:xfrm>
        </p:grpSpPr>
        <p:grpSp>
          <p:nvGrpSpPr>
            <p:cNvPr id="97" name="Group 96"/>
            <p:cNvGrpSpPr/>
            <p:nvPr/>
          </p:nvGrpSpPr>
          <p:grpSpPr>
            <a:xfrm>
              <a:off x="2103437" y="3649986"/>
              <a:ext cx="1828800" cy="2365375"/>
              <a:chOff x="3322638" y="3649663"/>
              <a:chExt cx="1828800" cy="2365375"/>
            </a:xfrm>
          </p:grpSpPr>
          <p:sp>
            <p:nvSpPr>
              <p:cNvPr id="11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322638" y="3649663"/>
                <a:ext cx="1828800" cy="2365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3322638" y="3649663"/>
                <a:ext cx="1828800" cy="149542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3322638" y="5145088"/>
                <a:ext cx="1828800" cy="86995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3468688" y="3913188"/>
                <a:ext cx="1538288" cy="1231900"/>
              </a:xfrm>
              <a:custGeom>
                <a:avLst/>
                <a:gdLst>
                  <a:gd name="T0" fmla="*/ 969 w 969"/>
                  <a:gd name="T1" fmla="*/ 615 h 776"/>
                  <a:gd name="T2" fmla="*/ 969 w 969"/>
                  <a:gd name="T3" fmla="*/ 0 h 776"/>
                  <a:gd name="T4" fmla="*/ 0 w 969"/>
                  <a:gd name="T5" fmla="*/ 0 h 776"/>
                  <a:gd name="T6" fmla="*/ 0 w 969"/>
                  <a:gd name="T7" fmla="*/ 615 h 776"/>
                  <a:gd name="T8" fmla="*/ 459 w 969"/>
                  <a:gd name="T9" fmla="*/ 650 h 776"/>
                  <a:gd name="T10" fmla="*/ 440 w 969"/>
                  <a:gd name="T11" fmla="*/ 755 h 776"/>
                  <a:gd name="T12" fmla="*/ 322 w 969"/>
                  <a:gd name="T13" fmla="*/ 755 h 776"/>
                  <a:gd name="T14" fmla="*/ 322 w 969"/>
                  <a:gd name="T15" fmla="*/ 776 h 776"/>
                  <a:gd name="T16" fmla="*/ 647 w 969"/>
                  <a:gd name="T17" fmla="*/ 776 h 776"/>
                  <a:gd name="T18" fmla="*/ 647 w 969"/>
                  <a:gd name="T19" fmla="*/ 755 h 776"/>
                  <a:gd name="T20" fmla="*/ 529 w 969"/>
                  <a:gd name="T21" fmla="*/ 755 h 776"/>
                  <a:gd name="T22" fmla="*/ 510 w 969"/>
                  <a:gd name="T23" fmla="*/ 650 h 776"/>
                  <a:gd name="T24" fmla="*/ 969 w 969"/>
                  <a:gd name="T25" fmla="*/ 615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69" h="776">
                    <a:moveTo>
                      <a:pt x="969" y="615"/>
                    </a:moveTo>
                    <a:lnTo>
                      <a:pt x="969" y="0"/>
                    </a:lnTo>
                    <a:lnTo>
                      <a:pt x="0" y="0"/>
                    </a:lnTo>
                    <a:lnTo>
                      <a:pt x="0" y="615"/>
                    </a:lnTo>
                    <a:lnTo>
                      <a:pt x="459" y="650"/>
                    </a:lnTo>
                    <a:lnTo>
                      <a:pt x="440" y="755"/>
                    </a:lnTo>
                    <a:lnTo>
                      <a:pt x="322" y="755"/>
                    </a:lnTo>
                    <a:lnTo>
                      <a:pt x="322" y="776"/>
                    </a:lnTo>
                    <a:lnTo>
                      <a:pt x="647" y="776"/>
                    </a:lnTo>
                    <a:lnTo>
                      <a:pt x="647" y="755"/>
                    </a:lnTo>
                    <a:lnTo>
                      <a:pt x="529" y="755"/>
                    </a:lnTo>
                    <a:lnTo>
                      <a:pt x="510" y="650"/>
                    </a:lnTo>
                    <a:lnTo>
                      <a:pt x="969" y="61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4168776" y="4273551"/>
                <a:ext cx="30163" cy="30163"/>
              </a:xfrm>
              <a:prstGeom prst="rect">
                <a:avLst/>
              </a:prstGeom>
              <a:solidFill>
                <a:srgbClr val="FCED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Rectangle 17"/>
              <p:cNvSpPr>
                <a:spLocks noChangeArrowheads="1"/>
              </p:cNvSpPr>
              <p:nvPr/>
            </p:nvSpPr>
            <p:spPr bwMode="auto">
              <a:xfrm>
                <a:off x="4168776" y="4344988"/>
                <a:ext cx="30163" cy="31750"/>
              </a:xfrm>
              <a:prstGeom prst="rect">
                <a:avLst/>
              </a:prstGeom>
              <a:solidFill>
                <a:srgbClr val="76BB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4203701" y="4273551"/>
                <a:ext cx="31750" cy="30163"/>
              </a:xfrm>
              <a:prstGeom prst="rect">
                <a:avLst/>
              </a:prstGeom>
              <a:solidFill>
                <a:srgbClr val="FCED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" name="Rectangle 21"/>
              <p:cNvSpPr>
                <a:spLocks noChangeArrowheads="1"/>
              </p:cNvSpPr>
              <p:nvPr/>
            </p:nvSpPr>
            <p:spPr bwMode="auto">
              <a:xfrm>
                <a:off x="4240213" y="4273551"/>
                <a:ext cx="31750" cy="30163"/>
              </a:xfrm>
              <a:prstGeom prst="rect">
                <a:avLst/>
              </a:prstGeom>
              <a:solidFill>
                <a:srgbClr val="FCED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" name="Rectangle 25"/>
              <p:cNvSpPr>
                <a:spLocks noChangeArrowheads="1"/>
              </p:cNvSpPr>
              <p:nvPr/>
            </p:nvSpPr>
            <p:spPr bwMode="auto">
              <a:xfrm>
                <a:off x="4275138" y="4308476"/>
                <a:ext cx="31750" cy="31750"/>
              </a:xfrm>
              <a:prstGeom prst="rect">
                <a:avLst/>
              </a:prstGeom>
              <a:solidFill>
                <a:srgbClr val="76BB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" name="Rectangle 27"/>
              <p:cNvSpPr>
                <a:spLocks noChangeArrowheads="1"/>
              </p:cNvSpPr>
              <p:nvPr/>
            </p:nvSpPr>
            <p:spPr bwMode="auto">
              <a:xfrm>
                <a:off x="4275138" y="4379913"/>
                <a:ext cx="31750" cy="31750"/>
              </a:xfrm>
              <a:prstGeom prst="rect">
                <a:avLst/>
              </a:prstGeom>
              <a:solidFill>
                <a:srgbClr val="76BB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" name="Rectangle 28"/>
              <p:cNvSpPr>
                <a:spLocks noChangeArrowheads="1"/>
              </p:cNvSpPr>
              <p:nvPr/>
            </p:nvSpPr>
            <p:spPr bwMode="auto">
              <a:xfrm>
                <a:off x="4275138" y="4416426"/>
                <a:ext cx="31750" cy="30163"/>
              </a:xfrm>
              <a:prstGeom prst="rect">
                <a:avLst/>
              </a:prstGeom>
              <a:solidFill>
                <a:srgbClr val="76BB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Rectangle 29"/>
              <p:cNvSpPr>
                <a:spLocks noChangeArrowheads="1"/>
              </p:cNvSpPr>
              <p:nvPr/>
            </p:nvSpPr>
            <p:spPr bwMode="auto">
              <a:xfrm>
                <a:off x="3594101" y="5226051"/>
                <a:ext cx="1287463" cy="387350"/>
              </a:xfrm>
              <a:prstGeom prst="rect">
                <a:avLst/>
              </a:prstGeom>
              <a:solidFill>
                <a:srgbClr val="0082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Rectangle 30"/>
              <p:cNvSpPr>
                <a:spLocks noChangeArrowheads="1"/>
              </p:cNvSpPr>
              <p:nvPr/>
            </p:nvSpPr>
            <p:spPr bwMode="auto">
              <a:xfrm>
                <a:off x="3644901" y="5267326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" name="Rectangle 31"/>
              <p:cNvSpPr>
                <a:spLocks noChangeArrowheads="1"/>
              </p:cNvSpPr>
              <p:nvPr/>
            </p:nvSpPr>
            <p:spPr bwMode="auto">
              <a:xfrm>
                <a:off x="3725863" y="5267326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Rectangle 32"/>
              <p:cNvSpPr>
                <a:spLocks noChangeArrowheads="1"/>
              </p:cNvSpPr>
              <p:nvPr/>
            </p:nvSpPr>
            <p:spPr bwMode="auto">
              <a:xfrm>
                <a:off x="3806826" y="5267326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Rectangle 33"/>
              <p:cNvSpPr>
                <a:spLocks noChangeArrowheads="1"/>
              </p:cNvSpPr>
              <p:nvPr/>
            </p:nvSpPr>
            <p:spPr bwMode="auto">
              <a:xfrm>
                <a:off x="3887788" y="5267326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" name="Rectangle 34"/>
              <p:cNvSpPr>
                <a:spLocks noChangeArrowheads="1"/>
              </p:cNvSpPr>
              <p:nvPr/>
            </p:nvSpPr>
            <p:spPr bwMode="auto">
              <a:xfrm>
                <a:off x="3968751" y="5267326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" name="Rectangle 35"/>
              <p:cNvSpPr>
                <a:spLocks noChangeArrowheads="1"/>
              </p:cNvSpPr>
              <p:nvPr/>
            </p:nvSpPr>
            <p:spPr bwMode="auto">
              <a:xfrm>
                <a:off x="4049713" y="5267326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" name="Rectangle 36"/>
              <p:cNvSpPr>
                <a:spLocks noChangeArrowheads="1"/>
              </p:cNvSpPr>
              <p:nvPr/>
            </p:nvSpPr>
            <p:spPr bwMode="auto">
              <a:xfrm>
                <a:off x="4130676" y="5267326"/>
                <a:ext cx="52388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" name="Rectangle 37"/>
              <p:cNvSpPr>
                <a:spLocks noChangeArrowheads="1"/>
              </p:cNvSpPr>
              <p:nvPr/>
            </p:nvSpPr>
            <p:spPr bwMode="auto">
              <a:xfrm>
                <a:off x="4211638" y="5267326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" name="Rectangle 38"/>
              <p:cNvSpPr>
                <a:spLocks noChangeArrowheads="1"/>
              </p:cNvSpPr>
              <p:nvPr/>
            </p:nvSpPr>
            <p:spPr bwMode="auto">
              <a:xfrm>
                <a:off x="4292601" y="5267326"/>
                <a:ext cx="52388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" name="Rectangle 39"/>
              <p:cNvSpPr>
                <a:spLocks noChangeArrowheads="1"/>
              </p:cNvSpPr>
              <p:nvPr/>
            </p:nvSpPr>
            <p:spPr bwMode="auto">
              <a:xfrm>
                <a:off x="4375151" y="5267326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7" name="Rectangle 40"/>
              <p:cNvSpPr>
                <a:spLocks noChangeArrowheads="1"/>
              </p:cNvSpPr>
              <p:nvPr/>
            </p:nvSpPr>
            <p:spPr bwMode="auto">
              <a:xfrm>
                <a:off x="4454526" y="5267326"/>
                <a:ext cx="52388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" name="Rectangle 41"/>
              <p:cNvSpPr>
                <a:spLocks noChangeArrowheads="1"/>
              </p:cNvSpPr>
              <p:nvPr/>
            </p:nvSpPr>
            <p:spPr bwMode="auto">
              <a:xfrm>
                <a:off x="4537076" y="5267326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9" name="Rectangle 42"/>
              <p:cNvSpPr>
                <a:spLocks noChangeArrowheads="1"/>
              </p:cNvSpPr>
              <p:nvPr/>
            </p:nvSpPr>
            <p:spPr bwMode="auto">
              <a:xfrm>
                <a:off x="4616451" y="5267326"/>
                <a:ext cx="52388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4699001" y="5267326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1" name="Rectangle 44"/>
              <p:cNvSpPr>
                <a:spLocks noChangeArrowheads="1"/>
              </p:cNvSpPr>
              <p:nvPr/>
            </p:nvSpPr>
            <p:spPr bwMode="auto">
              <a:xfrm>
                <a:off x="4779963" y="5267326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" name="Rectangle 45"/>
              <p:cNvSpPr>
                <a:spLocks noChangeArrowheads="1"/>
              </p:cNvSpPr>
              <p:nvPr/>
            </p:nvSpPr>
            <p:spPr bwMode="auto">
              <a:xfrm>
                <a:off x="3644901" y="5351463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" name="Rectangle 46"/>
              <p:cNvSpPr>
                <a:spLocks noChangeArrowheads="1"/>
              </p:cNvSpPr>
              <p:nvPr/>
            </p:nvSpPr>
            <p:spPr bwMode="auto">
              <a:xfrm>
                <a:off x="3725863" y="5351463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4" name="Rectangle 47"/>
              <p:cNvSpPr>
                <a:spLocks noChangeArrowheads="1"/>
              </p:cNvSpPr>
              <p:nvPr/>
            </p:nvSpPr>
            <p:spPr bwMode="auto">
              <a:xfrm>
                <a:off x="3806826" y="5351463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5" name="Rectangle 48"/>
              <p:cNvSpPr>
                <a:spLocks noChangeArrowheads="1"/>
              </p:cNvSpPr>
              <p:nvPr/>
            </p:nvSpPr>
            <p:spPr bwMode="auto">
              <a:xfrm>
                <a:off x="3887788" y="5351463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6" name="Rectangle 49"/>
              <p:cNvSpPr>
                <a:spLocks noChangeArrowheads="1"/>
              </p:cNvSpPr>
              <p:nvPr/>
            </p:nvSpPr>
            <p:spPr bwMode="auto">
              <a:xfrm>
                <a:off x="3968751" y="5351463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7" name="Rectangle 50"/>
              <p:cNvSpPr>
                <a:spLocks noChangeArrowheads="1"/>
              </p:cNvSpPr>
              <p:nvPr/>
            </p:nvSpPr>
            <p:spPr bwMode="auto">
              <a:xfrm>
                <a:off x="4049713" y="5351463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8" name="Rectangle 51"/>
              <p:cNvSpPr>
                <a:spLocks noChangeArrowheads="1"/>
              </p:cNvSpPr>
              <p:nvPr/>
            </p:nvSpPr>
            <p:spPr bwMode="auto">
              <a:xfrm>
                <a:off x="4130676" y="5351463"/>
                <a:ext cx="52388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" name="Rectangle 52"/>
              <p:cNvSpPr>
                <a:spLocks noChangeArrowheads="1"/>
              </p:cNvSpPr>
              <p:nvPr/>
            </p:nvSpPr>
            <p:spPr bwMode="auto">
              <a:xfrm>
                <a:off x="4211638" y="5351463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0" name="Rectangle 53"/>
              <p:cNvSpPr>
                <a:spLocks noChangeArrowheads="1"/>
              </p:cNvSpPr>
              <p:nvPr/>
            </p:nvSpPr>
            <p:spPr bwMode="auto">
              <a:xfrm>
                <a:off x="4292601" y="5351463"/>
                <a:ext cx="52388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Rectangle 54"/>
              <p:cNvSpPr>
                <a:spLocks noChangeArrowheads="1"/>
              </p:cNvSpPr>
              <p:nvPr/>
            </p:nvSpPr>
            <p:spPr bwMode="auto">
              <a:xfrm>
                <a:off x="4375151" y="5351463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Rectangle 55"/>
              <p:cNvSpPr>
                <a:spLocks noChangeArrowheads="1"/>
              </p:cNvSpPr>
              <p:nvPr/>
            </p:nvSpPr>
            <p:spPr bwMode="auto">
              <a:xfrm>
                <a:off x="4454526" y="5351463"/>
                <a:ext cx="52388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" name="Rectangle 56"/>
              <p:cNvSpPr>
                <a:spLocks noChangeArrowheads="1"/>
              </p:cNvSpPr>
              <p:nvPr/>
            </p:nvSpPr>
            <p:spPr bwMode="auto">
              <a:xfrm>
                <a:off x="4537076" y="5351463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" name="Rectangle 57"/>
              <p:cNvSpPr>
                <a:spLocks noChangeArrowheads="1"/>
              </p:cNvSpPr>
              <p:nvPr/>
            </p:nvSpPr>
            <p:spPr bwMode="auto">
              <a:xfrm>
                <a:off x="4616451" y="5351463"/>
                <a:ext cx="52388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" name="Rectangle 58"/>
              <p:cNvSpPr>
                <a:spLocks noChangeArrowheads="1"/>
              </p:cNvSpPr>
              <p:nvPr/>
            </p:nvSpPr>
            <p:spPr bwMode="auto">
              <a:xfrm>
                <a:off x="4699001" y="5351463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" name="Rectangle 59"/>
              <p:cNvSpPr>
                <a:spLocks noChangeArrowheads="1"/>
              </p:cNvSpPr>
              <p:nvPr/>
            </p:nvSpPr>
            <p:spPr bwMode="auto">
              <a:xfrm>
                <a:off x="4779963" y="5351463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" name="Rectangle 60"/>
              <p:cNvSpPr>
                <a:spLocks noChangeArrowheads="1"/>
              </p:cNvSpPr>
              <p:nvPr/>
            </p:nvSpPr>
            <p:spPr bwMode="auto">
              <a:xfrm>
                <a:off x="3644901" y="5437188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8" name="Rectangle 61"/>
              <p:cNvSpPr>
                <a:spLocks noChangeArrowheads="1"/>
              </p:cNvSpPr>
              <p:nvPr/>
            </p:nvSpPr>
            <p:spPr bwMode="auto">
              <a:xfrm>
                <a:off x="3725863" y="5437188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9" name="Rectangle 62"/>
              <p:cNvSpPr>
                <a:spLocks noChangeArrowheads="1"/>
              </p:cNvSpPr>
              <p:nvPr/>
            </p:nvSpPr>
            <p:spPr bwMode="auto">
              <a:xfrm>
                <a:off x="3806826" y="5437188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0" name="Rectangle 63"/>
              <p:cNvSpPr>
                <a:spLocks noChangeArrowheads="1"/>
              </p:cNvSpPr>
              <p:nvPr/>
            </p:nvSpPr>
            <p:spPr bwMode="auto">
              <a:xfrm>
                <a:off x="3887788" y="5437188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Rectangle 64"/>
              <p:cNvSpPr>
                <a:spLocks noChangeArrowheads="1"/>
              </p:cNvSpPr>
              <p:nvPr/>
            </p:nvSpPr>
            <p:spPr bwMode="auto">
              <a:xfrm>
                <a:off x="3968751" y="5437188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2" name="Rectangle 65"/>
              <p:cNvSpPr>
                <a:spLocks noChangeArrowheads="1"/>
              </p:cNvSpPr>
              <p:nvPr/>
            </p:nvSpPr>
            <p:spPr bwMode="auto">
              <a:xfrm>
                <a:off x="4049713" y="5437188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3" name="Rectangle 66"/>
              <p:cNvSpPr>
                <a:spLocks noChangeArrowheads="1"/>
              </p:cNvSpPr>
              <p:nvPr/>
            </p:nvSpPr>
            <p:spPr bwMode="auto">
              <a:xfrm>
                <a:off x="4130676" y="5437188"/>
                <a:ext cx="52388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4" name="Rectangle 67"/>
              <p:cNvSpPr>
                <a:spLocks noChangeArrowheads="1"/>
              </p:cNvSpPr>
              <p:nvPr/>
            </p:nvSpPr>
            <p:spPr bwMode="auto">
              <a:xfrm>
                <a:off x="4211638" y="5437188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5" name="Rectangle 68"/>
              <p:cNvSpPr>
                <a:spLocks noChangeArrowheads="1"/>
              </p:cNvSpPr>
              <p:nvPr/>
            </p:nvSpPr>
            <p:spPr bwMode="auto">
              <a:xfrm>
                <a:off x="4292601" y="5437188"/>
                <a:ext cx="52388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6" name="Rectangle 69"/>
              <p:cNvSpPr>
                <a:spLocks noChangeArrowheads="1"/>
              </p:cNvSpPr>
              <p:nvPr/>
            </p:nvSpPr>
            <p:spPr bwMode="auto">
              <a:xfrm>
                <a:off x="4375151" y="5437188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7" name="Rectangle 70"/>
              <p:cNvSpPr>
                <a:spLocks noChangeArrowheads="1"/>
              </p:cNvSpPr>
              <p:nvPr/>
            </p:nvSpPr>
            <p:spPr bwMode="auto">
              <a:xfrm>
                <a:off x="4454526" y="5437188"/>
                <a:ext cx="52388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8" name="Rectangle 71"/>
              <p:cNvSpPr>
                <a:spLocks noChangeArrowheads="1"/>
              </p:cNvSpPr>
              <p:nvPr/>
            </p:nvSpPr>
            <p:spPr bwMode="auto">
              <a:xfrm>
                <a:off x="4537076" y="5437188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9" name="Rectangle 72"/>
              <p:cNvSpPr>
                <a:spLocks noChangeArrowheads="1"/>
              </p:cNvSpPr>
              <p:nvPr/>
            </p:nvSpPr>
            <p:spPr bwMode="auto">
              <a:xfrm>
                <a:off x="4616451" y="5437188"/>
                <a:ext cx="52388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0" name="Rectangle 73"/>
              <p:cNvSpPr>
                <a:spLocks noChangeArrowheads="1"/>
              </p:cNvSpPr>
              <p:nvPr/>
            </p:nvSpPr>
            <p:spPr bwMode="auto">
              <a:xfrm>
                <a:off x="4699001" y="5437188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1" name="Rectangle 74"/>
              <p:cNvSpPr>
                <a:spLocks noChangeArrowheads="1"/>
              </p:cNvSpPr>
              <p:nvPr/>
            </p:nvSpPr>
            <p:spPr bwMode="auto">
              <a:xfrm>
                <a:off x="4779963" y="5437188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2" name="Rectangle 75"/>
              <p:cNvSpPr>
                <a:spLocks noChangeArrowheads="1"/>
              </p:cNvSpPr>
              <p:nvPr/>
            </p:nvSpPr>
            <p:spPr bwMode="auto">
              <a:xfrm>
                <a:off x="3644901" y="5522913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3" name="Rectangle 76"/>
              <p:cNvSpPr>
                <a:spLocks noChangeArrowheads="1"/>
              </p:cNvSpPr>
              <p:nvPr/>
            </p:nvSpPr>
            <p:spPr bwMode="auto">
              <a:xfrm>
                <a:off x="3725863" y="5522913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4" name="Rectangle 77"/>
              <p:cNvSpPr>
                <a:spLocks noChangeArrowheads="1"/>
              </p:cNvSpPr>
              <p:nvPr/>
            </p:nvSpPr>
            <p:spPr bwMode="auto">
              <a:xfrm>
                <a:off x="3806826" y="5522913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5" name="Rectangle 78"/>
              <p:cNvSpPr>
                <a:spLocks noChangeArrowheads="1"/>
              </p:cNvSpPr>
              <p:nvPr/>
            </p:nvSpPr>
            <p:spPr bwMode="auto">
              <a:xfrm>
                <a:off x="3887788" y="5522913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6" name="Rectangle 79"/>
              <p:cNvSpPr>
                <a:spLocks noChangeArrowheads="1"/>
              </p:cNvSpPr>
              <p:nvPr/>
            </p:nvSpPr>
            <p:spPr bwMode="auto">
              <a:xfrm>
                <a:off x="4537076" y="5522913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7" name="Rectangle 80"/>
              <p:cNvSpPr>
                <a:spLocks noChangeArrowheads="1"/>
              </p:cNvSpPr>
              <p:nvPr/>
            </p:nvSpPr>
            <p:spPr bwMode="auto">
              <a:xfrm>
                <a:off x="4616451" y="5522913"/>
                <a:ext cx="52388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8" name="Rectangle 81"/>
              <p:cNvSpPr>
                <a:spLocks noChangeArrowheads="1"/>
              </p:cNvSpPr>
              <p:nvPr/>
            </p:nvSpPr>
            <p:spPr bwMode="auto">
              <a:xfrm>
                <a:off x="4699001" y="5522913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9" name="Rectangle 82"/>
              <p:cNvSpPr>
                <a:spLocks noChangeArrowheads="1"/>
              </p:cNvSpPr>
              <p:nvPr/>
            </p:nvSpPr>
            <p:spPr bwMode="auto">
              <a:xfrm>
                <a:off x="4779963" y="5522913"/>
                <a:ext cx="50800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0" name="Rectangle 83"/>
              <p:cNvSpPr>
                <a:spLocks noChangeArrowheads="1"/>
              </p:cNvSpPr>
              <p:nvPr/>
            </p:nvSpPr>
            <p:spPr bwMode="auto">
              <a:xfrm>
                <a:off x="3968751" y="5522913"/>
                <a:ext cx="536575" cy="50800"/>
              </a:xfrm>
              <a:prstGeom prst="rect">
                <a:avLst/>
              </a:prstGeom>
              <a:solidFill>
                <a:srgbClr val="00B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1" name="Freeform 84"/>
              <p:cNvSpPr>
                <a:spLocks/>
              </p:cNvSpPr>
              <p:nvPr/>
            </p:nvSpPr>
            <p:spPr bwMode="auto">
              <a:xfrm>
                <a:off x="4389438" y="5435601"/>
                <a:ext cx="431800" cy="534988"/>
              </a:xfrm>
              <a:custGeom>
                <a:avLst/>
                <a:gdLst>
                  <a:gd name="T0" fmla="*/ 547 w 577"/>
                  <a:gd name="T1" fmla="*/ 182 h 717"/>
                  <a:gd name="T2" fmla="*/ 495 w 577"/>
                  <a:gd name="T3" fmla="*/ 205 h 717"/>
                  <a:gd name="T4" fmla="*/ 413 w 577"/>
                  <a:gd name="T5" fmla="*/ 412 h 717"/>
                  <a:gd name="T6" fmla="*/ 395 w 577"/>
                  <a:gd name="T7" fmla="*/ 405 h 717"/>
                  <a:gd name="T8" fmla="*/ 493 w 577"/>
                  <a:gd name="T9" fmla="*/ 157 h 717"/>
                  <a:gd name="T10" fmla="*/ 492 w 577"/>
                  <a:gd name="T11" fmla="*/ 157 h 717"/>
                  <a:gd name="T12" fmla="*/ 470 w 577"/>
                  <a:gd name="T13" fmla="*/ 106 h 717"/>
                  <a:gd name="T14" fmla="*/ 419 w 577"/>
                  <a:gd name="T15" fmla="*/ 128 h 717"/>
                  <a:gd name="T16" fmla="*/ 419 w 577"/>
                  <a:gd name="T17" fmla="*/ 128 h 717"/>
                  <a:gd name="T18" fmla="*/ 330 w 577"/>
                  <a:gd name="T19" fmla="*/ 354 h 717"/>
                  <a:gd name="T20" fmla="*/ 311 w 577"/>
                  <a:gd name="T21" fmla="*/ 347 h 717"/>
                  <a:gd name="T22" fmla="*/ 425 w 577"/>
                  <a:gd name="T23" fmla="*/ 59 h 717"/>
                  <a:gd name="T24" fmla="*/ 402 w 577"/>
                  <a:gd name="T25" fmla="*/ 8 h 717"/>
                  <a:gd name="T26" fmla="*/ 351 w 577"/>
                  <a:gd name="T27" fmla="*/ 30 h 717"/>
                  <a:gd name="T28" fmla="*/ 246 w 577"/>
                  <a:gd name="T29" fmla="*/ 296 h 717"/>
                  <a:gd name="T30" fmla="*/ 227 w 577"/>
                  <a:gd name="T31" fmla="*/ 289 h 717"/>
                  <a:gd name="T32" fmla="*/ 270 w 577"/>
                  <a:gd name="T33" fmla="*/ 182 h 717"/>
                  <a:gd name="T34" fmla="*/ 270 w 577"/>
                  <a:gd name="T35" fmla="*/ 51 h 717"/>
                  <a:gd name="T36" fmla="*/ 230 w 577"/>
                  <a:gd name="T37" fmla="*/ 11 h 717"/>
                  <a:gd name="T38" fmla="*/ 190 w 577"/>
                  <a:gd name="T39" fmla="*/ 51 h 717"/>
                  <a:gd name="T40" fmla="*/ 190 w 577"/>
                  <a:gd name="T41" fmla="*/ 167 h 717"/>
                  <a:gd name="T42" fmla="*/ 113 w 577"/>
                  <a:gd name="T43" fmla="*/ 363 h 717"/>
                  <a:gd name="T44" fmla="*/ 82 w 577"/>
                  <a:gd name="T45" fmla="*/ 202 h 717"/>
                  <a:gd name="T46" fmla="*/ 36 w 577"/>
                  <a:gd name="T47" fmla="*/ 171 h 717"/>
                  <a:gd name="T48" fmla="*/ 4 w 577"/>
                  <a:gd name="T49" fmla="*/ 217 h 717"/>
                  <a:gd name="T50" fmla="*/ 59 w 577"/>
                  <a:gd name="T51" fmla="*/ 500 h 717"/>
                  <a:gd name="T52" fmla="*/ 170 w 577"/>
                  <a:gd name="T53" fmla="*/ 649 h 717"/>
                  <a:gd name="T54" fmla="*/ 184 w 577"/>
                  <a:gd name="T55" fmla="*/ 717 h 717"/>
                  <a:gd name="T56" fmla="*/ 441 w 577"/>
                  <a:gd name="T57" fmla="*/ 679 h 717"/>
                  <a:gd name="T58" fmla="*/ 425 w 577"/>
                  <a:gd name="T59" fmla="*/ 599 h 717"/>
                  <a:gd name="T60" fmla="*/ 569 w 577"/>
                  <a:gd name="T61" fmla="*/ 234 h 717"/>
                  <a:gd name="T62" fmla="*/ 547 w 577"/>
                  <a:gd name="T63" fmla="*/ 182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77" h="717">
                    <a:moveTo>
                      <a:pt x="547" y="182"/>
                    </a:moveTo>
                    <a:cubicBezTo>
                      <a:pt x="526" y="174"/>
                      <a:pt x="503" y="184"/>
                      <a:pt x="495" y="205"/>
                    </a:cubicBezTo>
                    <a:cubicBezTo>
                      <a:pt x="413" y="412"/>
                      <a:pt x="413" y="412"/>
                      <a:pt x="413" y="412"/>
                    </a:cubicBezTo>
                    <a:cubicBezTo>
                      <a:pt x="395" y="405"/>
                      <a:pt x="395" y="405"/>
                      <a:pt x="395" y="405"/>
                    </a:cubicBezTo>
                    <a:cubicBezTo>
                      <a:pt x="493" y="157"/>
                      <a:pt x="493" y="157"/>
                      <a:pt x="493" y="157"/>
                    </a:cubicBezTo>
                    <a:cubicBezTo>
                      <a:pt x="492" y="157"/>
                      <a:pt x="492" y="157"/>
                      <a:pt x="492" y="157"/>
                    </a:cubicBezTo>
                    <a:cubicBezTo>
                      <a:pt x="500" y="137"/>
                      <a:pt x="490" y="114"/>
                      <a:pt x="470" y="106"/>
                    </a:cubicBezTo>
                    <a:cubicBezTo>
                      <a:pt x="450" y="98"/>
                      <a:pt x="427" y="108"/>
                      <a:pt x="419" y="128"/>
                    </a:cubicBezTo>
                    <a:cubicBezTo>
                      <a:pt x="419" y="128"/>
                      <a:pt x="419" y="128"/>
                      <a:pt x="419" y="128"/>
                    </a:cubicBezTo>
                    <a:cubicBezTo>
                      <a:pt x="330" y="354"/>
                      <a:pt x="330" y="354"/>
                      <a:pt x="330" y="354"/>
                    </a:cubicBezTo>
                    <a:cubicBezTo>
                      <a:pt x="311" y="347"/>
                      <a:pt x="311" y="347"/>
                      <a:pt x="311" y="347"/>
                    </a:cubicBezTo>
                    <a:cubicBezTo>
                      <a:pt x="425" y="59"/>
                      <a:pt x="425" y="59"/>
                      <a:pt x="425" y="59"/>
                    </a:cubicBezTo>
                    <a:cubicBezTo>
                      <a:pt x="433" y="39"/>
                      <a:pt x="423" y="16"/>
                      <a:pt x="402" y="8"/>
                    </a:cubicBezTo>
                    <a:cubicBezTo>
                      <a:pt x="382" y="0"/>
                      <a:pt x="359" y="10"/>
                      <a:pt x="351" y="30"/>
                    </a:cubicBezTo>
                    <a:cubicBezTo>
                      <a:pt x="246" y="296"/>
                      <a:pt x="246" y="296"/>
                      <a:pt x="246" y="296"/>
                    </a:cubicBezTo>
                    <a:cubicBezTo>
                      <a:pt x="227" y="289"/>
                      <a:pt x="227" y="289"/>
                      <a:pt x="227" y="289"/>
                    </a:cubicBezTo>
                    <a:cubicBezTo>
                      <a:pt x="270" y="182"/>
                      <a:pt x="270" y="182"/>
                      <a:pt x="270" y="182"/>
                    </a:cubicBezTo>
                    <a:cubicBezTo>
                      <a:pt x="270" y="51"/>
                      <a:pt x="270" y="51"/>
                      <a:pt x="270" y="51"/>
                    </a:cubicBezTo>
                    <a:cubicBezTo>
                      <a:pt x="270" y="29"/>
                      <a:pt x="252" y="11"/>
                      <a:pt x="230" y="11"/>
                    </a:cubicBezTo>
                    <a:cubicBezTo>
                      <a:pt x="208" y="11"/>
                      <a:pt x="190" y="29"/>
                      <a:pt x="190" y="51"/>
                    </a:cubicBezTo>
                    <a:cubicBezTo>
                      <a:pt x="190" y="167"/>
                      <a:pt x="190" y="167"/>
                      <a:pt x="190" y="167"/>
                    </a:cubicBezTo>
                    <a:cubicBezTo>
                      <a:pt x="113" y="363"/>
                      <a:pt x="113" y="363"/>
                      <a:pt x="113" y="363"/>
                    </a:cubicBezTo>
                    <a:cubicBezTo>
                      <a:pt x="82" y="202"/>
                      <a:pt x="82" y="202"/>
                      <a:pt x="82" y="202"/>
                    </a:cubicBezTo>
                    <a:cubicBezTo>
                      <a:pt x="78" y="181"/>
                      <a:pt x="57" y="167"/>
                      <a:pt x="36" y="171"/>
                    </a:cubicBezTo>
                    <a:cubicBezTo>
                      <a:pt x="14" y="175"/>
                      <a:pt x="0" y="196"/>
                      <a:pt x="4" y="217"/>
                    </a:cubicBezTo>
                    <a:cubicBezTo>
                      <a:pt x="59" y="500"/>
                      <a:pt x="59" y="500"/>
                      <a:pt x="59" y="500"/>
                    </a:cubicBezTo>
                    <a:cubicBezTo>
                      <a:pt x="170" y="649"/>
                      <a:pt x="170" y="649"/>
                      <a:pt x="170" y="649"/>
                    </a:cubicBezTo>
                    <a:cubicBezTo>
                      <a:pt x="184" y="717"/>
                      <a:pt x="184" y="717"/>
                      <a:pt x="184" y="717"/>
                    </a:cubicBezTo>
                    <a:cubicBezTo>
                      <a:pt x="441" y="679"/>
                      <a:pt x="441" y="679"/>
                      <a:pt x="441" y="679"/>
                    </a:cubicBezTo>
                    <a:cubicBezTo>
                      <a:pt x="425" y="599"/>
                      <a:pt x="425" y="599"/>
                      <a:pt x="425" y="599"/>
                    </a:cubicBezTo>
                    <a:cubicBezTo>
                      <a:pt x="569" y="234"/>
                      <a:pt x="569" y="234"/>
                      <a:pt x="569" y="234"/>
                    </a:cubicBezTo>
                    <a:cubicBezTo>
                      <a:pt x="577" y="214"/>
                      <a:pt x="567" y="190"/>
                      <a:pt x="547" y="182"/>
                    </a:cubicBezTo>
                  </a:path>
                </a:pathLst>
              </a:custGeom>
              <a:solidFill>
                <a:srgbClr val="FCB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2" name="Freeform 85"/>
              <p:cNvSpPr>
                <a:spLocks/>
              </p:cNvSpPr>
              <p:nvPr/>
            </p:nvSpPr>
            <p:spPr bwMode="auto">
              <a:xfrm>
                <a:off x="3733801" y="5354638"/>
                <a:ext cx="430213" cy="536575"/>
              </a:xfrm>
              <a:custGeom>
                <a:avLst/>
                <a:gdLst>
                  <a:gd name="T0" fmla="*/ 542 w 577"/>
                  <a:gd name="T1" fmla="*/ 171 h 718"/>
                  <a:gd name="T2" fmla="*/ 495 w 577"/>
                  <a:gd name="T3" fmla="*/ 202 h 718"/>
                  <a:gd name="T4" fmla="*/ 464 w 577"/>
                  <a:gd name="T5" fmla="*/ 363 h 718"/>
                  <a:gd name="T6" fmla="*/ 387 w 577"/>
                  <a:gd name="T7" fmla="*/ 167 h 718"/>
                  <a:gd name="T8" fmla="*/ 387 w 577"/>
                  <a:gd name="T9" fmla="*/ 51 h 718"/>
                  <a:gd name="T10" fmla="*/ 347 w 577"/>
                  <a:gd name="T11" fmla="*/ 12 h 718"/>
                  <a:gd name="T12" fmla="*/ 308 w 577"/>
                  <a:gd name="T13" fmla="*/ 51 h 718"/>
                  <a:gd name="T14" fmla="*/ 308 w 577"/>
                  <a:gd name="T15" fmla="*/ 183 h 718"/>
                  <a:gd name="T16" fmla="*/ 350 w 577"/>
                  <a:gd name="T17" fmla="*/ 289 h 718"/>
                  <a:gd name="T18" fmla="*/ 331 w 577"/>
                  <a:gd name="T19" fmla="*/ 296 h 718"/>
                  <a:gd name="T20" fmla="*/ 227 w 577"/>
                  <a:gd name="T21" fmla="*/ 30 h 718"/>
                  <a:gd name="T22" fmla="*/ 175 w 577"/>
                  <a:gd name="T23" fmla="*/ 8 h 718"/>
                  <a:gd name="T24" fmla="*/ 153 w 577"/>
                  <a:gd name="T25" fmla="*/ 59 h 718"/>
                  <a:gd name="T26" fmla="*/ 266 w 577"/>
                  <a:gd name="T27" fmla="*/ 347 h 718"/>
                  <a:gd name="T28" fmla="*/ 248 w 577"/>
                  <a:gd name="T29" fmla="*/ 354 h 718"/>
                  <a:gd name="T30" fmla="*/ 159 w 577"/>
                  <a:gd name="T31" fmla="*/ 129 h 718"/>
                  <a:gd name="T32" fmla="*/ 159 w 577"/>
                  <a:gd name="T33" fmla="*/ 129 h 718"/>
                  <a:gd name="T34" fmla="*/ 107 w 577"/>
                  <a:gd name="T35" fmla="*/ 106 h 718"/>
                  <a:gd name="T36" fmla="*/ 85 w 577"/>
                  <a:gd name="T37" fmla="*/ 158 h 718"/>
                  <a:gd name="T38" fmla="*/ 85 w 577"/>
                  <a:gd name="T39" fmla="*/ 158 h 718"/>
                  <a:gd name="T40" fmla="*/ 182 w 577"/>
                  <a:gd name="T41" fmla="*/ 405 h 718"/>
                  <a:gd name="T42" fmla="*/ 164 w 577"/>
                  <a:gd name="T43" fmla="*/ 412 h 718"/>
                  <a:gd name="T44" fmla="*/ 82 w 577"/>
                  <a:gd name="T45" fmla="*/ 205 h 718"/>
                  <a:gd name="T46" fmla="*/ 31 w 577"/>
                  <a:gd name="T47" fmla="*/ 183 h 718"/>
                  <a:gd name="T48" fmla="*/ 8 w 577"/>
                  <a:gd name="T49" fmla="*/ 234 h 718"/>
                  <a:gd name="T50" fmla="*/ 152 w 577"/>
                  <a:gd name="T51" fmla="*/ 599 h 718"/>
                  <a:gd name="T52" fmla="*/ 129 w 577"/>
                  <a:gd name="T53" fmla="*/ 678 h 718"/>
                  <a:gd name="T54" fmla="*/ 393 w 577"/>
                  <a:gd name="T55" fmla="*/ 718 h 718"/>
                  <a:gd name="T56" fmla="*/ 407 w 577"/>
                  <a:gd name="T57" fmla="*/ 649 h 718"/>
                  <a:gd name="T58" fmla="*/ 518 w 577"/>
                  <a:gd name="T59" fmla="*/ 501 h 718"/>
                  <a:gd name="T60" fmla="*/ 573 w 577"/>
                  <a:gd name="T61" fmla="*/ 218 h 718"/>
                  <a:gd name="T62" fmla="*/ 542 w 577"/>
                  <a:gd name="T63" fmla="*/ 171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77" h="718">
                    <a:moveTo>
                      <a:pt x="542" y="171"/>
                    </a:moveTo>
                    <a:cubicBezTo>
                      <a:pt x="520" y="167"/>
                      <a:pt x="499" y="181"/>
                      <a:pt x="495" y="202"/>
                    </a:cubicBezTo>
                    <a:cubicBezTo>
                      <a:pt x="464" y="363"/>
                      <a:pt x="464" y="363"/>
                      <a:pt x="464" y="363"/>
                    </a:cubicBezTo>
                    <a:cubicBezTo>
                      <a:pt x="387" y="167"/>
                      <a:pt x="387" y="167"/>
                      <a:pt x="387" y="167"/>
                    </a:cubicBez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30"/>
                      <a:pt x="369" y="12"/>
                      <a:pt x="347" y="12"/>
                    </a:cubicBezTo>
                    <a:cubicBezTo>
                      <a:pt x="326" y="12"/>
                      <a:pt x="308" y="30"/>
                      <a:pt x="308" y="51"/>
                    </a:cubicBezTo>
                    <a:cubicBezTo>
                      <a:pt x="308" y="183"/>
                      <a:pt x="308" y="183"/>
                      <a:pt x="308" y="183"/>
                    </a:cubicBezTo>
                    <a:cubicBezTo>
                      <a:pt x="350" y="289"/>
                      <a:pt x="350" y="289"/>
                      <a:pt x="350" y="289"/>
                    </a:cubicBezTo>
                    <a:cubicBezTo>
                      <a:pt x="331" y="296"/>
                      <a:pt x="331" y="296"/>
                      <a:pt x="331" y="296"/>
                    </a:cubicBezTo>
                    <a:cubicBezTo>
                      <a:pt x="227" y="30"/>
                      <a:pt x="227" y="30"/>
                      <a:pt x="227" y="30"/>
                    </a:cubicBezTo>
                    <a:cubicBezTo>
                      <a:pt x="219" y="10"/>
                      <a:pt x="195" y="0"/>
                      <a:pt x="175" y="8"/>
                    </a:cubicBezTo>
                    <a:cubicBezTo>
                      <a:pt x="155" y="16"/>
                      <a:pt x="145" y="39"/>
                      <a:pt x="153" y="59"/>
                    </a:cubicBezTo>
                    <a:cubicBezTo>
                      <a:pt x="266" y="347"/>
                      <a:pt x="266" y="347"/>
                      <a:pt x="266" y="347"/>
                    </a:cubicBezTo>
                    <a:cubicBezTo>
                      <a:pt x="248" y="354"/>
                      <a:pt x="248" y="354"/>
                      <a:pt x="248" y="354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1" y="108"/>
                      <a:pt x="128" y="98"/>
                      <a:pt x="107" y="106"/>
                    </a:cubicBezTo>
                    <a:cubicBezTo>
                      <a:pt x="87" y="114"/>
                      <a:pt x="77" y="137"/>
                      <a:pt x="85" y="158"/>
                    </a:cubicBezTo>
                    <a:cubicBezTo>
                      <a:pt x="85" y="158"/>
                      <a:pt x="85" y="158"/>
                      <a:pt x="85" y="158"/>
                    </a:cubicBezTo>
                    <a:cubicBezTo>
                      <a:pt x="182" y="405"/>
                      <a:pt x="182" y="405"/>
                      <a:pt x="182" y="405"/>
                    </a:cubicBezTo>
                    <a:cubicBezTo>
                      <a:pt x="164" y="412"/>
                      <a:pt x="164" y="412"/>
                      <a:pt x="164" y="412"/>
                    </a:cubicBezTo>
                    <a:cubicBezTo>
                      <a:pt x="82" y="205"/>
                      <a:pt x="82" y="205"/>
                      <a:pt x="82" y="205"/>
                    </a:cubicBezTo>
                    <a:cubicBezTo>
                      <a:pt x="74" y="185"/>
                      <a:pt x="51" y="175"/>
                      <a:pt x="31" y="183"/>
                    </a:cubicBezTo>
                    <a:cubicBezTo>
                      <a:pt x="10" y="191"/>
                      <a:pt x="0" y="214"/>
                      <a:pt x="8" y="234"/>
                    </a:cubicBezTo>
                    <a:cubicBezTo>
                      <a:pt x="152" y="599"/>
                      <a:pt x="152" y="599"/>
                      <a:pt x="152" y="599"/>
                    </a:cubicBezTo>
                    <a:cubicBezTo>
                      <a:pt x="129" y="678"/>
                      <a:pt x="129" y="678"/>
                      <a:pt x="129" y="678"/>
                    </a:cubicBezTo>
                    <a:cubicBezTo>
                      <a:pt x="393" y="718"/>
                      <a:pt x="393" y="718"/>
                      <a:pt x="393" y="718"/>
                    </a:cubicBezTo>
                    <a:cubicBezTo>
                      <a:pt x="407" y="649"/>
                      <a:pt x="407" y="649"/>
                      <a:pt x="407" y="649"/>
                    </a:cubicBezTo>
                    <a:cubicBezTo>
                      <a:pt x="518" y="501"/>
                      <a:pt x="518" y="501"/>
                      <a:pt x="518" y="501"/>
                    </a:cubicBezTo>
                    <a:cubicBezTo>
                      <a:pt x="573" y="218"/>
                      <a:pt x="573" y="218"/>
                      <a:pt x="573" y="218"/>
                    </a:cubicBezTo>
                    <a:cubicBezTo>
                      <a:pt x="577" y="196"/>
                      <a:pt x="563" y="175"/>
                      <a:pt x="542" y="171"/>
                    </a:cubicBezTo>
                  </a:path>
                </a:pathLst>
              </a:custGeom>
              <a:solidFill>
                <a:srgbClr val="FCB9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3" name="Freeform 86"/>
              <p:cNvSpPr>
                <a:spLocks/>
              </p:cNvSpPr>
              <p:nvPr/>
            </p:nvSpPr>
            <p:spPr bwMode="auto">
              <a:xfrm>
                <a:off x="3773488" y="5859463"/>
                <a:ext cx="274638" cy="155575"/>
              </a:xfrm>
              <a:custGeom>
                <a:avLst/>
                <a:gdLst>
                  <a:gd name="T0" fmla="*/ 0 w 173"/>
                  <a:gd name="T1" fmla="*/ 98 h 98"/>
                  <a:gd name="T2" fmla="*/ 151 w 173"/>
                  <a:gd name="T3" fmla="*/ 98 h 98"/>
                  <a:gd name="T4" fmla="*/ 173 w 173"/>
                  <a:gd name="T5" fmla="*/ 22 h 98"/>
                  <a:gd name="T6" fmla="*/ 29 w 173"/>
                  <a:gd name="T7" fmla="*/ 0 h 98"/>
                  <a:gd name="T8" fmla="*/ 0 w 173"/>
                  <a:gd name="T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98">
                    <a:moveTo>
                      <a:pt x="0" y="98"/>
                    </a:moveTo>
                    <a:lnTo>
                      <a:pt x="151" y="98"/>
                    </a:lnTo>
                    <a:lnTo>
                      <a:pt x="173" y="22"/>
                    </a:lnTo>
                    <a:lnTo>
                      <a:pt x="29" y="0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rgbClr val="FCED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4" name="Freeform 87"/>
              <p:cNvSpPr>
                <a:spLocks/>
              </p:cNvSpPr>
              <p:nvPr/>
            </p:nvSpPr>
            <p:spPr bwMode="auto">
              <a:xfrm>
                <a:off x="4513263" y="5938838"/>
                <a:ext cx="249238" cy="76200"/>
              </a:xfrm>
              <a:custGeom>
                <a:avLst/>
                <a:gdLst>
                  <a:gd name="T0" fmla="*/ 0 w 157"/>
                  <a:gd name="T1" fmla="*/ 22 h 48"/>
                  <a:gd name="T2" fmla="*/ 7 w 157"/>
                  <a:gd name="T3" fmla="*/ 48 h 48"/>
                  <a:gd name="T4" fmla="*/ 157 w 157"/>
                  <a:gd name="T5" fmla="*/ 48 h 48"/>
                  <a:gd name="T6" fmla="*/ 143 w 157"/>
                  <a:gd name="T7" fmla="*/ 0 h 48"/>
                  <a:gd name="T8" fmla="*/ 0 w 157"/>
                  <a:gd name="T9" fmla="*/ 2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48">
                    <a:moveTo>
                      <a:pt x="0" y="22"/>
                    </a:moveTo>
                    <a:lnTo>
                      <a:pt x="7" y="48"/>
                    </a:lnTo>
                    <a:lnTo>
                      <a:pt x="157" y="48"/>
                    </a:lnTo>
                    <a:lnTo>
                      <a:pt x="143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CED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3562351" y="4010026"/>
                <a:ext cx="1349375" cy="781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20" name="Rectangle 97"/>
            <p:cNvSpPr>
              <a:spLocks noChangeArrowheads="1"/>
            </p:cNvSpPr>
            <p:nvPr/>
          </p:nvSpPr>
          <p:spPr bwMode="auto">
            <a:xfrm>
              <a:off x="2548185" y="4337375"/>
              <a:ext cx="925513" cy="3379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Start coding</a:t>
              </a:r>
            </a:p>
          </p:txBody>
        </p:sp>
      </p:grpSp>
      <p:sp>
        <p:nvSpPr>
          <p:cNvPr id="126" name="Rectangle 140"/>
          <p:cNvSpPr>
            <a:spLocks noChangeArrowheads="1"/>
          </p:cNvSpPr>
          <p:nvPr/>
        </p:nvSpPr>
        <p:spPr bwMode="auto">
          <a:xfrm>
            <a:off x="7599594" y="1825057"/>
            <a:ext cx="336839" cy="38820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7" name="Rectangle 141"/>
          <p:cNvSpPr>
            <a:spLocks noChangeArrowheads="1"/>
          </p:cNvSpPr>
          <p:nvPr/>
        </p:nvSpPr>
        <p:spPr bwMode="auto">
          <a:xfrm>
            <a:off x="7923780" y="1828383"/>
            <a:ext cx="2769361" cy="384831"/>
          </a:xfrm>
          <a:prstGeom prst="rect">
            <a:avLst/>
          </a:prstGeom>
          <a:solidFill>
            <a:srgbClr val="F5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microsoft.com/cognitive</a:t>
            </a:r>
          </a:p>
        </p:txBody>
      </p:sp>
    </p:spTree>
    <p:extLst>
      <p:ext uri="{BB962C8B-B14F-4D97-AF65-F5344CB8AC3E}">
        <p14:creationId xmlns:p14="http://schemas.microsoft.com/office/powerpoint/2010/main" val="397001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5481" y="1439862"/>
            <a:ext cx="11885514" cy="145873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3199" dirty="0" err="1" smtClean="0"/>
              <a:t>Registrate</a:t>
            </a:r>
            <a:r>
              <a:rPr lang="en-US" sz="3199" dirty="0" smtClean="0"/>
              <a:t> </a:t>
            </a:r>
            <a:r>
              <a:rPr lang="en-US" sz="3199" dirty="0" err="1" smtClean="0"/>
              <a:t>en</a:t>
            </a:r>
            <a:r>
              <a:rPr lang="en-US" sz="3199" dirty="0" smtClean="0"/>
              <a:t> </a:t>
            </a:r>
            <a:r>
              <a:rPr lang="en-US" sz="6000" dirty="0" smtClean="0">
                <a:hlinkClick r:id="rId3"/>
              </a:rPr>
              <a:t>www.microsoft.com/cognitive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5482" y="144939"/>
            <a:ext cx="11887878" cy="917444"/>
          </a:xfrm>
        </p:spPr>
        <p:txBody>
          <a:bodyPr/>
          <a:lstStyle/>
          <a:p>
            <a:r>
              <a:rPr lang="en-US" dirty="0"/>
              <a:t>Developer Call to Action</a:t>
            </a:r>
          </a:p>
        </p:txBody>
      </p:sp>
    </p:spTree>
    <p:extLst>
      <p:ext uri="{BB962C8B-B14F-4D97-AF65-F5344CB8AC3E}">
        <p14:creationId xmlns:p14="http://schemas.microsoft.com/office/powerpoint/2010/main" val="100228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2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2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3.xml><?xml version="1.0" encoding="utf-8"?>
<a:theme xmlns:a="http://schemas.openxmlformats.org/drawingml/2006/main" name="LIGHT COLOR TEMPLATE">
  <a:themeElements>
    <a:clrScheme name="Custom 19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LIGHT_Oct_2014.potx" id="{8D89426A-98D9-452E-82D2-38C97A5E7430}" vid="{43CB4C6F-FCEB-4846-9678-AF1F381D6EF6}"/>
    </a:ext>
  </a:extLst>
</a:theme>
</file>

<file path=ppt/theme/theme4.xml><?xml version="1.0" encoding="utf-8"?>
<a:theme xmlns:a="http://schemas.openxmlformats.org/drawingml/2006/main" name="1_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Moscone Center</TermName>
          <TermId xmlns="http://schemas.microsoft.com/office/infopath/2007/PartnerControls">d4f36a2e-dd0d-4424-990f-7c93b4e9f063</TermId>
        </TermInfo>
      </Terms>
    </d12e2661e9634d9aa98bbb375f31aced>
    <Event_x0020_Start_x0020_Date xmlns="01c77077-aee4-4b5f-bd4e-9cd40a6fff29">2016-03-30T07:00:00+00:00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San Francisco</TermName>
          <TermId xmlns="http://schemas.microsoft.com/office/infopath/2007/PartnerControls">84dfcb53-432b-499d-8965-93d483d36b4a</TermId>
        </TermInfo>
      </Terms>
    </iaa5f83406f94009a0f6a3e890699ff7>
    <External_x0020_Speaker xmlns="01c77077-aee4-4b5f-bd4e-9cd40a6fff29">John Psaroudakis; Mike Hall;Ryan Galgon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2016-03-31T07:00:00+00:00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B855</Session_x0020_Code>
    <Event_x0020_End_x0020_Date xmlns="01c77077-aee4-4b5f-bd4e-9cd40a6fff29">2016-04-01T07:00:00+00:00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Build 2016</TermName>
          <TermId xmlns="http://schemas.microsoft.com/office/infopath/2007/PartnerControls">da8a10b5-9bc3-4217-80aa-6b60d6ec1cee</TermId>
        </TermInfo>
      </Terms>
    </TaxKeywordTaxHTField>
    <TaxCatchAll xmlns="230e9df3-be65-4c73-a93b-d1236ebd677e">
      <Value>48</Value>
      <Value>47</Value>
      <Value>46</Value>
      <Value>49</Value>
    </TaxCatchAl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1" ma:contentTypeDescription="" ma:contentTypeScope="" ma:versionID="264624295c8b52c397a103286eb3d87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795b20f19f95dfa6d1f4d708b4ec8d36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sharepoint/v3"/>
    <ds:schemaRef ds:uri="8ff673fc-3231-4e3a-893b-6d7f7cd32766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230e9df3-be65-4c73-a93b-d1236ebd677e"/>
    <ds:schemaRef ds:uri="01c77077-aee4-4b5f-bd4e-9cd40a6fff2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A4D29B-0199-4083-B6CB-53559E57A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Microsoft_Build_2016_16x9_Template</Template>
  <TotalTime>51</TotalTime>
  <Words>333</Words>
  <Application>Microsoft Office PowerPoint</Application>
  <PresentationFormat>Custom</PresentationFormat>
  <Paragraphs>96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5-30721_Build_2016_Template_Light</vt:lpstr>
      <vt:lpstr>5-30721_Build_2016_Template_Dark</vt:lpstr>
      <vt:lpstr>LIGHT COLOR TEMPLATE</vt:lpstr>
      <vt:lpstr>1_5-30721_Build_2016_Template_Dark</vt:lpstr>
      <vt:lpstr>Microsoft Cognitive Services</vt:lpstr>
      <vt:lpstr>PowerPoint Presentation</vt:lpstr>
      <vt:lpstr>PowerPoint Presentation</vt:lpstr>
      <vt:lpstr>Por qué Microsoft  Cognitive Services ?</vt:lpstr>
      <vt:lpstr>Cognitive Services</vt:lpstr>
      <vt:lpstr>Apps que usan MS Cognitive Services</vt:lpstr>
      <vt:lpstr>Demo</vt:lpstr>
      <vt:lpstr>Developer Call to Action</vt:lpstr>
      <vt:lpstr>¿Preguntas?</vt:lpstr>
      <vt:lpstr>¡Gracias!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Cognitive Services: Build smarter and more engaging experiences</dc:title>
  <dc:subject>&lt;Speech title here&gt;</dc:subject>
  <dc:creator>Shows</dc:creator>
  <cp:keywords>Microsoft Build 2016</cp:keywords>
  <dc:description>Template: Mitchell Derrey, Silver Fox Productions
Formatting: 
Audience Type:</dc:description>
  <cp:lastModifiedBy>Hernan Guzman Rendon</cp:lastModifiedBy>
  <cp:revision>11</cp:revision>
  <dcterms:created xsi:type="dcterms:W3CDTF">2016-03-31T00:21:52Z</dcterms:created>
  <dcterms:modified xsi:type="dcterms:W3CDTF">2016-04-20T01:58:00Z</dcterms:modified>
  <cp:category>Microsoft Build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</Properties>
</file>