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3" r:id="rId3"/>
    <p:sldId id="264" r:id="rId4"/>
    <p:sldId id="265" r:id="rId5"/>
    <p:sldId id="26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89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56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0977"/>
            <a:ext cx="12192000" cy="1040441"/>
          </a:xfrm>
        </p:spPr>
        <p:txBody>
          <a:bodyPr/>
          <a:lstStyle/>
          <a:p>
            <a:pPr algn="ctr"/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State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Redux</a:t>
            </a:r>
            <a:endParaRPr lang="en-US" sz="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C0EC2AE-7AB0-BE4A-BEEF-BB88F0CB5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953" y="1583098"/>
            <a:ext cx="10826944" cy="4240385"/>
          </a:xfrm>
        </p:spPr>
        <p:txBody>
          <a:bodyPr>
            <a:noAutofit/>
          </a:bodyPr>
          <a:lstStyle/>
          <a:p>
            <a:pPr algn="l">
              <a:spcBef>
                <a:spcPts val="500"/>
              </a:spcBef>
              <a:spcAft>
                <a:spcPts val="500"/>
              </a:spcAft>
            </a:pPr>
            <a:r>
              <a:rPr lang="vi-VN" sz="2600" dirty="0">
                <a:solidFill>
                  <a:schemeClr val="tx1"/>
                </a:solidFill>
                <a:cs typeface="Arial" panose="020B0604020202020204" pitchFamily="34" charset="0"/>
              </a:rPr>
              <a:t>Redux js là một thư viện Javascript giúp quản lý </a:t>
            </a:r>
            <a:r>
              <a:rPr lang="en-US" sz="2600" dirty="0">
                <a:solidFill>
                  <a:schemeClr val="tx1"/>
                </a:solidFill>
                <a:cs typeface="Arial" panose="020B0604020202020204" pitchFamily="34" charset="0"/>
              </a:rPr>
              <a:t>State </a:t>
            </a:r>
            <a:r>
              <a:rPr lang="en-US" sz="2600" dirty="0" err="1">
                <a:solidFill>
                  <a:schemeClr val="tx1"/>
                </a:solidFill>
                <a:cs typeface="Arial" panose="020B0604020202020204" pitchFamily="34" charset="0"/>
              </a:rPr>
              <a:t>trong</a:t>
            </a:r>
            <a:r>
              <a:rPr lang="en-US" sz="2600" dirty="0">
                <a:solidFill>
                  <a:schemeClr val="tx1"/>
                </a:solidFill>
                <a:cs typeface="Arial" panose="020B0604020202020204" pitchFamily="34" charset="0"/>
              </a:rPr>
              <a:t> 1 </a:t>
            </a:r>
            <a:r>
              <a:rPr lang="en-US" sz="2600" dirty="0" err="1">
                <a:solidFill>
                  <a:schemeClr val="tx1"/>
                </a:solidFill>
                <a:cs typeface="Arial" panose="020B0604020202020204" pitchFamily="34" charset="0"/>
              </a:rPr>
              <a:t>ứng</a:t>
            </a:r>
            <a:r>
              <a:rPr lang="en-US" sz="2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cs typeface="Arial" panose="020B0604020202020204" pitchFamily="34" charset="0"/>
              </a:rPr>
              <a:t>dụng</a:t>
            </a:r>
            <a:r>
              <a:rPr lang="en-US" sz="2600" dirty="0">
                <a:solidFill>
                  <a:schemeClr val="tx1"/>
                </a:solidFill>
                <a:cs typeface="Arial" panose="020B0604020202020204" pitchFamily="34" charset="0"/>
              </a:rPr>
              <a:t> ReactJS</a:t>
            </a:r>
            <a:r>
              <a:rPr lang="vi-VN" sz="2600" dirty="0">
                <a:solidFill>
                  <a:schemeClr val="tx1"/>
                </a:solidFill>
                <a:cs typeface="Arial" panose="020B0604020202020204" pitchFamily="34" charset="0"/>
              </a:rPr>
              <a:t>.</a:t>
            </a:r>
            <a:endParaRPr lang="en-US" sz="26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>
              <a:spcBef>
                <a:spcPts val="500"/>
              </a:spcBef>
              <a:spcAft>
                <a:spcPts val="500"/>
              </a:spcAft>
            </a:pPr>
            <a:r>
              <a:rPr lang="vi-VN" sz="2600" dirty="0">
                <a:solidFill>
                  <a:schemeClr val="tx1"/>
                </a:solidFill>
                <a:cs typeface="Arial" panose="020B0604020202020204" pitchFamily="34" charset="0"/>
              </a:rPr>
              <a:t>Redux là bộ đôi kết hợp hoàn hảo với React</a:t>
            </a:r>
            <a:r>
              <a:rPr lang="en-US" sz="2600" dirty="0">
                <a:solidFill>
                  <a:schemeClr val="tx1"/>
                </a:solidFill>
                <a:cs typeface="Arial" panose="020B0604020202020204" pitchFamily="34" charset="0"/>
              </a:rPr>
              <a:t>:</a:t>
            </a:r>
          </a:p>
          <a:p>
            <a:pPr algn="l">
              <a:spcBef>
                <a:spcPts val="500"/>
              </a:spcBef>
              <a:spcAft>
                <a:spcPts val="500"/>
              </a:spcAft>
            </a:pPr>
            <a:r>
              <a:rPr lang="en-US" sz="2600" dirty="0">
                <a:solidFill>
                  <a:schemeClr val="tx1"/>
                </a:solidFill>
                <a:cs typeface="Arial" panose="020B0604020202020204" pitchFamily="34" charset="0"/>
              </a:rPr>
              <a:t>- </a:t>
            </a:r>
            <a:r>
              <a:rPr lang="vi-VN" sz="2600" dirty="0">
                <a:solidFill>
                  <a:schemeClr val="tx1"/>
                </a:solidFill>
                <a:cs typeface="Arial" panose="020B0604020202020204" pitchFamily="34" charset="0"/>
              </a:rPr>
              <a:t>State của toàn bộ </a:t>
            </a:r>
            <a:r>
              <a:rPr lang="en-US" sz="2600" dirty="0">
                <a:solidFill>
                  <a:schemeClr val="tx1"/>
                </a:solidFill>
                <a:cs typeface="Arial" panose="020B0604020202020204" pitchFamily="34" charset="0"/>
              </a:rPr>
              <a:t>App </a:t>
            </a:r>
            <a:r>
              <a:rPr lang="vi-VN" sz="2600" dirty="0">
                <a:solidFill>
                  <a:schemeClr val="tx1"/>
                </a:solidFill>
                <a:cs typeface="Arial" panose="020B0604020202020204" pitchFamily="34" charset="0"/>
              </a:rPr>
              <a:t>được chứa trong một object Store duy nhất</a:t>
            </a:r>
            <a:endParaRPr lang="en-US" sz="26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>
              <a:spcBef>
                <a:spcPts val="500"/>
              </a:spcBef>
              <a:spcAft>
                <a:spcPts val="500"/>
              </a:spcAft>
            </a:pPr>
            <a:r>
              <a:rPr lang="en-US" sz="2600" dirty="0">
                <a:solidFill>
                  <a:schemeClr val="tx1"/>
                </a:solidFill>
                <a:cs typeface="Arial" panose="020B0604020202020204" pitchFamily="34" charset="0"/>
              </a:rPr>
              <a:t>- Đ</a:t>
            </a:r>
            <a:r>
              <a:rPr lang="vi-VN" sz="2600" dirty="0">
                <a:solidFill>
                  <a:schemeClr val="tx1"/>
                </a:solidFill>
                <a:cs typeface="Arial" panose="020B0604020202020204" pitchFamily="34" charset="0"/>
              </a:rPr>
              <a:t>ể thay đổi State của </a:t>
            </a:r>
            <a:r>
              <a:rPr lang="en-US" sz="2600" dirty="0" err="1">
                <a:solidFill>
                  <a:schemeClr val="tx1"/>
                </a:solidFill>
                <a:cs typeface="Arial" panose="020B0604020202020204" pitchFamily="34" charset="0"/>
              </a:rPr>
              <a:t>cần</a:t>
            </a:r>
            <a:r>
              <a:rPr lang="vi-VN" sz="2600" dirty="0">
                <a:solidFill>
                  <a:schemeClr val="tx1"/>
                </a:solidFill>
                <a:cs typeface="Arial" panose="020B0604020202020204" pitchFamily="34" charset="0"/>
              </a:rPr>
              <a:t> phát</a:t>
            </a:r>
            <a:r>
              <a:rPr lang="en-US" sz="2600" dirty="0">
                <a:solidFill>
                  <a:schemeClr val="tx1"/>
                </a:solidFill>
                <a:cs typeface="Arial" panose="020B0604020202020204" pitchFamily="34" charset="0"/>
              </a:rPr>
              <a:t>(dispatch)</a:t>
            </a:r>
            <a:r>
              <a:rPr lang="vi-VN" sz="2600" dirty="0">
                <a:solidFill>
                  <a:schemeClr val="tx1"/>
                </a:solidFill>
                <a:cs typeface="Arial" panose="020B0604020202020204" pitchFamily="34" charset="0"/>
              </a:rPr>
              <a:t> một Action</a:t>
            </a:r>
            <a:endParaRPr lang="en-US" sz="26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>
              <a:spcBef>
                <a:spcPts val="500"/>
              </a:spcBef>
              <a:spcAft>
                <a:spcPts val="500"/>
              </a:spcAft>
            </a:pPr>
            <a:r>
              <a:rPr lang="en-US" sz="2600" dirty="0">
                <a:solidFill>
                  <a:schemeClr val="tx1"/>
                </a:solidFill>
                <a:cs typeface="Arial" panose="020B0604020202020204" pitchFamily="34" charset="0"/>
              </a:rPr>
              <a:t>- </a:t>
            </a:r>
            <a:r>
              <a:rPr lang="vi-VN" sz="2600" dirty="0">
                <a:solidFill>
                  <a:schemeClr val="tx1"/>
                </a:solidFill>
                <a:cs typeface="Arial" panose="020B0604020202020204" pitchFamily="34" charset="0"/>
              </a:rPr>
              <a:t>Để chỉ ra cách mà State được biến đổi bởi Action</a:t>
            </a:r>
            <a:r>
              <a:rPr lang="en-US" sz="2600" dirty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lang="en-US" sz="2600" dirty="0" err="1">
                <a:solidFill>
                  <a:schemeClr val="tx1"/>
                </a:solidFill>
                <a:cs typeface="Arial" panose="020B0604020202020204" pitchFamily="34" charset="0"/>
              </a:rPr>
              <a:t>từ</a:t>
            </a:r>
            <a:r>
              <a:rPr lang="en-US" sz="2600" dirty="0">
                <a:solidFill>
                  <a:schemeClr val="tx1"/>
                </a:solidFill>
                <a:cs typeface="Arial" panose="020B0604020202020204" pitchFamily="34" charset="0"/>
              </a:rPr>
              <a:t> State </a:t>
            </a:r>
            <a:r>
              <a:rPr lang="en-US" sz="2600" dirty="0" err="1">
                <a:solidFill>
                  <a:schemeClr val="tx1"/>
                </a:solidFill>
                <a:cs typeface="Arial" panose="020B0604020202020204" pitchFamily="34" charset="0"/>
              </a:rPr>
              <a:t>cũ</a:t>
            </a:r>
            <a:r>
              <a:rPr lang="en-US" sz="2600" dirty="0">
                <a:solidFill>
                  <a:schemeClr val="tx1"/>
                </a:solidFill>
                <a:cs typeface="Arial" panose="020B0604020202020204" pitchFamily="34" charset="0"/>
              </a:rPr>
              <a:t> sang State </a:t>
            </a:r>
            <a:r>
              <a:rPr lang="en-US" sz="2600" dirty="0" err="1">
                <a:solidFill>
                  <a:schemeClr val="tx1"/>
                </a:solidFill>
                <a:cs typeface="Arial" panose="020B0604020202020204" pitchFamily="34" charset="0"/>
              </a:rPr>
              <a:t>mới</a:t>
            </a:r>
            <a:r>
              <a:rPr lang="en-US" sz="2600" dirty="0">
                <a:solidFill>
                  <a:schemeClr val="tx1"/>
                </a:solidFill>
                <a:cs typeface="Arial" panose="020B0604020202020204" pitchFamily="34" charset="0"/>
              </a:rPr>
              <a:t>), ta </a:t>
            </a:r>
            <a:r>
              <a:rPr lang="en-US" sz="2600" dirty="0" err="1">
                <a:solidFill>
                  <a:schemeClr val="tx1"/>
                </a:solidFill>
                <a:cs typeface="Arial" panose="020B0604020202020204" pitchFamily="34" charset="0"/>
              </a:rPr>
              <a:t>dùng</a:t>
            </a:r>
            <a:r>
              <a:rPr lang="en-US" sz="2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cs typeface="Arial" panose="020B0604020202020204" pitchFamily="34" charset="0"/>
              </a:rPr>
              <a:t>các</a:t>
            </a:r>
            <a:r>
              <a:rPr lang="en-US" sz="2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cs typeface="Arial" panose="020B0604020202020204" pitchFamily="34" charset="0"/>
              </a:rPr>
              <a:t>hàm</a:t>
            </a:r>
            <a:r>
              <a:rPr lang="en-US" sz="2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cs typeface="Arial" panose="020B0604020202020204" pitchFamily="34" charset="0"/>
              </a:rPr>
              <a:t>gọi</a:t>
            </a:r>
            <a:r>
              <a:rPr lang="en-US" sz="2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cs typeface="Arial" panose="020B0604020202020204" pitchFamily="34" charset="0"/>
              </a:rPr>
              <a:t>là</a:t>
            </a:r>
            <a:r>
              <a:rPr lang="en-US" sz="2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vi-VN" sz="2600" dirty="0">
                <a:solidFill>
                  <a:schemeClr val="tx1"/>
                </a:solidFill>
                <a:cs typeface="Arial" panose="020B0604020202020204" pitchFamily="34" charset="0"/>
              </a:rPr>
              <a:t>Reducer</a:t>
            </a:r>
            <a:r>
              <a:rPr lang="en-US" sz="2600" dirty="0">
                <a:solidFill>
                  <a:schemeClr val="tx1"/>
                </a:solidFill>
                <a:cs typeface="Arial" panose="020B0604020202020204" pitchFamily="34" charset="0"/>
              </a:rPr>
              <a:t>s</a:t>
            </a:r>
          </a:p>
          <a:p>
            <a:pPr algn="l">
              <a:spcBef>
                <a:spcPts val="500"/>
              </a:spcBef>
              <a:spcAft>
                <a:spcPts val="500"/>
              </a:spcAft>
            </a:pPr>
            <a:endParaRPr lang="en-US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664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0977"/>
            <a:ext cx="12192000" cy="1040441"/>
          </a:xfrm>
        </p:spPr>
        <p:txBody>
          <a:bodyPr/>
          <a:lstStyle/>
          <a:p>
            <a:pPr algn="ctr"/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Redux</a:t>
            </a:r>
            <a:endParaRPr lang="en-US" sz="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BC812C-E514-4C37-886C-9212889635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86" t="16025" r="34472" b="22128"/>
          <a:stretch/>
        </p:blipFill>
        <p:spPr>
          <a:xfrm>
            <a:off x="1257836" y="1102106"/>
            <a:ext cx="7989195" cy="4479755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C3E6417-84AE-4EB5-9659-6E115BCA4213}"/>
              </a:ext>
            </a:extLst>
          </p:cNvPr>
          <p:cNvSpPr/>
          <p:nvPr/>
        </p:nvSpPr>
        <p:spPr>
          <a:xfrm>
            <a:off x="4726547" y="4138411"/>
            <a:ext cx="1944710" cy="16174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F0BCA0C-8575-4061-B313-A5B1B2E12F0B}"/>
              </a:ext>
            </a:extLst>
          </p:cNvPr>
          <p:cNvSpPr/>
          <p:nvPr/>
        </p:nvSpPr>
        <p:spPr>
          <a:xfrm>
            <a:off x="4788795" y="5718220"/>
            <a:ext cx="1944710" cy="36992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Container</a:t>
            </a:r>
          </a:p>
        </p:txBody>
      </p:sp>
    </p:spTree>
    <p:extLst>
      <p:ext uri="{BB962C8B-B14F-4D97-AF65-F5344CB8AC3E}">
        <p14:creationId xmlns:p14="http://schemas.microsoft.com/office/powerpoint/2010/main" val="405207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3969"/>
            <a:ext cx="12192000" cy="1040441"/>
          </a:xfrm>
        </p:spPr>
        <p:txBody>
          <a:bodyPr/>
          <a:lstStyle/>
          <a:p>
            <a:pPr algn="ctr"/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Redux</a:t>
            </a:r>
            <a:endParaRPr lang="en-US" sz="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C0EC2AE-7AB0-BE4A-BEEF-BB88F0CB5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680" y="1047481"/>
            <a:ext cx="10826944" cy="5061398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vi-VN" sz="2000" b="1" dirty="0">
                <a:solidFill>
                  <a:schemeClr val="tx1"/>
                </a:solidFill>
                <a:cs typeface="Arial" panose="020B0604020202020204" pitchFamily="34" charset="0"/>
              </a:rPr>
              <a:t>Action</a:t>
            </a:r>
            <a:r>
              <a:rPr lang="vi-VN" sz="2000" dirty="0">
                <a:solidFill>
                  <a:schemeClr val="tx1"/>
                </a:solidFill>
                <a:cs typeface="Arial" panose="020B0604020202020204" pitchFamily="34" charset="0"/>
              </a:rPr>
              <a:t>: Là nơi mang các thông tin dung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(VD: user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bấm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nút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“Add New Product”)</a:t>
            </a:r>
            <a:r>
              <a:rPr lang="vi-VN" sz="2000" dirty="0">
                <a:solidFill>
                  <a:schemeClr val="tx1"/>
                </a:solidFill>
                <a:cs typeface="Arial" panose="020B0604020202020204" pitchFamily="34" charset="0"/>
              </a:rPr>
              <a:t> để gửi từ 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App </a:t>
            </a:r>
            <a:r>
              <a:rPr lang="vi-VN" sz="2000" dirty="0">
                <a:solidFill>
                  <a:schemeClr val="tx1"/>
                </a:solidFill>
                <a:cs typeface="Arial" panose="020B0604020202020204" pitchFamily="34" charset="0"/>
              </a:rPr>
              <a:t>đến Store. Các thông tin này là 1 object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hoặc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“arrow function”)</a:t>
            </a:r>
            <a:r>
              <a:rPr lang="vi-VN" sz="2000" dirty="0">
                <a:solidFill>
                  <a:schemeClr val="tx1"/>
                </a:solidFill>
                <a:cs typeface="Arial" panose="020B0604020202020204" pitchFamily="34" charset="0"/>
              </a:rPr>
              <a:t> mô tả những gì đã xảy ra.</a:t>
            </a:r>
            <a:endParaRPr lang="en-US" sz="20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vi-VN" sz="2000" b="1" dirty="0">
                <a:solidFill>
                  <a:schemeClr val="tx1"/>
                </a:solidFill>
                <a:cs typeface="Arial" panose="020B0604020202020204" pitchFamily="34" charset="0"/>
              </a:rPr>
              <a:t>Reducer</a:t>
            </a:r>
            <a:r>
              <a:rPr lang="vi-VN" sz="2000" dirty="0">
                <a:solidFill>
                  <a:schemeClr val="tx1"/>
                </a:solidFill>
                <a:cs typeface="Arial" panose="020B0604020202020204" pitchFamily="34" charset="0"/>
              </a:rPr>
              <a:t>: Là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hàm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(functions)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xác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định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vi-VN" sz="2000" dirty="0">
                <a:solidFill>
                  <a:schemeClr val="tx1"/>
                </a:solidFill>
                <a:cs typeface="Arial" panose="020B0604020202020204" pitchFamily="34" charset="0"/>
              </a:rPr>
              <a:t>State thay đổi như thế nào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từ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oldState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sang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newState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).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Giả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sử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App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có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2 Models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là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Products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và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Users,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có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các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chức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năng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CRUD(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đọc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thêm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sửa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xóa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cập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nhật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), ta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sẽ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có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2 Reducers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là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ProductReducer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và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UserReducer</a:t>
            </a:r>
            <a:endParaRPr lang="en-US" sz="20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vi-VN" sz="2000" b="1" dirty="0">
                <a:solidFill>
                  <a:schemeClr val="tx1"/>
                </a:solidFill>
                <a:cs typeface="Arial" panose="020B0604020202020204" pitchFamily="34" charset="0"/>
              </a:rPr>
              <a:t>Store</a:t>
            </a:r>
            <a:r>
              <a:rPr lang="vi-VN" sz="2000" dirty="0">
                <a:solidFill>
                  <a:schemeClr val="tx1"/>
                </a:solidFill>
                <a:cs typeface="Arial" panose="020B0604020202020204" pitchFamily="34" charset="0"/>
              </a:rPr>
              <a:t>: Là nơi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chứa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và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vi-VN" sz="2000" dirty="0">
                <a:solidFill>
                  <a:schemeClr val="tx1"/>
                </a:solidFill>
                <a:cs typeface="Arial" panose="020B0604020202020204" pitchFamily="34" charset="0"/>
              </a:rPr>
              <a:t>quản lý State, cho phép truy cập State qua getState(), update State qua dispatch(action), đăng kí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lắng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nghe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state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thay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đổi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,</a:t>
            </a:r>
            <a:r>
              <a:rPr lang="vi-VN" sz="2000" dirty="0">
                <a:solidFill>
                  <a:schemeClr val="tx1"/>
                </a:solidFill>
                <a:cs typeface="Arial" panose="020B0604020202020204" pitchFamily="34" charset="0"/>
              </a:rPr>
              <a:t> qua subscribe(listener)</a:t>
            </a:r>
            <a:endParaRPr lang="en-US" sz="20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en-US" sz="2000" b="1" dirty="0">
                <a:solidFill>
                  <a:schemeClr val="tx1"/>
                </a:solidFill>
                <a:cs typeface="Arial" panose="020B0604020202020204" pitchFamily="34" charset="0"/>
              </a:rPr>
              <a:t>Container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: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Là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các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Component,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nh</a:t>
            </a:r>
            <a:r>
              <a:rPr lang="vi-VN" sz="2000" dirty="0">
                <a:solidFill>
                  <a:schemeClr val="tx1"/>
                </a:solidFill>
                <a:cs typeface="Arial" panose="020B0604020202020204" pitchFamily="34" charset="0"/>
              </a:rPr>
              <a:t>ư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ng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các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state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đã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đ</a:t>
            </a:r>
            <a:r>
              <a:rPr lang="vi-VN" sz="2000" dirty="0">
                <a:solidFill>
                  <a:schemeClr val="tx1"/>
                </a:solidFill>
                <a:cs typeface="Arial" panose="020B0604020202020204" pitchFamily="34" charset="0"/>
              </a:rPr>
              <a:t>ư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ợc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chuyển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hết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thành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các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props.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Thay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vì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update state,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các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Container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này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sẽ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update props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khi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có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action đ</a:t>
            </a:r>
            <a:r>
              <a:rPr lang="vi-VN" sz="2000" dirty="0">
                <a:solidFill>
                  <a:schemeClr val="tx1"/>
                </a:solidFill>
                <a:cs typeface="Arial" panose="020B0604020202020204" pitchFamily="34" charset="0"/>
              </a:rPr>
              <a:t>ư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ợc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dispatch</a:t>
            </a:r>
          </a:p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en-US" sz="2000" b="1" dirty="0">
                <a:solidFill>
                  <a:schemeClr val="tx1"/>
                </a:solidFill>
                <a:cs typeface="Arial" panose="020B0604020202020204" pitchFamily="34" charset="0"/>
              </a:rPr>
              <a:t>Provider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: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Tất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cả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Container “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tham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gia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” Redux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phải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trở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thành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con(child)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của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Provider</a:t>
            </a:r>
          </a:p>
        </p:txBody>
      </p:sp>
    </p:spTree>
    <p:extLst>
      <p:ext uri="{BB962C8B-B14F-4D97-AF65-F5344CB8AC3E}">
        <p14:creationId xmlns:p14="http://schemas.microsoft.com/office/powerpoint/2010/main" val="3418480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3969"/>
            <a:ext cx="12192000" cy="1040441"/>
          </a:xfrm>
        </p:spPr>
        <p:txBody>
          <a:bodyPr/>
          <a:lstStyle/>
          <a:p>
            <a:pPr algn="ctr"/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Actions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Redux</a:t>
            </a:r>
            <a:endParaRPr lang="en-US" sz="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C0EC2AE-7AB0-BE4A-BEEF-BB88F0CB5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680" y="1047481"/>
            <a:ext cx="10826944" cy="5061398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vi-VN" sz="2000" b="1" dirty="0">
                <a:solidFill>
                  <a:schemeClr val="tx1"/>
                </a:solidFill>
                <a:cs typeface="Arial" panose="020B0604020202020204" pitchFamily="34" charset="0"/>
              </a:rPr>
              <a:t>Action</a:t>
            </a:r>
            <a:r>
              <a:rPr lang="vi-VN" sz="2000" dirty="0">
                <a:solidFill>
                  <a:schemeClr val="tx1"/>
                </a:solidFill>
                <a:cs typeface="Arial" panose="020B0604020202020204" pitchFamily="34" charset="0"/>
              </a:rPr>
              <a:t>: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Là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function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trả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về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object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gồm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2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thành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phần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:</a:t>
            </a:r>
          </a:p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1. type: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Kiểu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dữ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liệu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string,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là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tên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của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action. VD “ADD_NEW_PRODUCT”</a:t>
            </a:r>
          </a:p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2.  Payload,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gồm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nhiều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attribute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hoặc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đối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t</a:t>
            </a:r>
            <a:r>
              <a:rPr lang="vi-VN" sz="2000" dirty="0">
                <a:solidFill>
                  <a:schemeClr val="tx1"/>
                </a:solidFill>
                <a:cs typeface="Arial" panose="020B0604020202020204" pitchFamily="34" charset="0"/>
              </a:rPr>
              <a:t>ư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ợng.VD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: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productName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, year, {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productName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, year}</a:t>
            </a:r>
          </a:p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VD:</a:t>
            </a:r>
          </a:p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en-GB" sz="2000" dirty="0">
                <a:solidFill>
                  <a:schemeClr val="tx1"/>
                </a:solidFill>
                <a:cs typeface="Arial" panose="020B0604020202020204" pitchFamily="34" charset="0"/>
              </a:rPr>
              <a:t>export function </a:t>
            </a:r>
            <a:r>
              <a:rPr lang="en-GB" sz="2000" b="1" dirty="0" err="1">
                <a:solidFill>
                  <a:schemeClr val="tx1"/>
                </a:solidFill>
                <a:cs typeface="Arial" panose="020B0604020202020204" pitchFamily="34" charset="0"/>
              </a:rPr>
              <a:t>addNewProduct</a:t>
            </a:r>
            <a:r>
              <a:rPr lang="en-GB" sz="2000" dirty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lang="en-GB" sz="2000" dirty="0" err="1">
                <a:solidFill>
                  <a:schemeClr val="tx1"/>
                </a:solidFill>
                <a:cs typeface="Arial" panose="020B0604020202020204" pitchFamily="34" charset="0"/>
              </a:rPr>
              <a:t>productName</a:t>
            </a:r>
            <a:r>
              <a:rPr lang="en-GB" sz="2000" dirty="0">
                <a:solidFill>
                  <a:schemeClr val="tx1"/>
                </a:solidFill>
                <a:cs typeface="Arial" panose="020B0604020202020204" pitchFamily="34" charset="0"/>
              </a:rPr>
              <a:t>, year, description) {</a:t>
            </a:r>
          </a:p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en-GB" sz="2000" dirty="0">
                <a:solidFill>
                  <a:schemeClr val="tx1"/>
                </a:solidFill>
                <a:cs typeface="Arial" panose="020B0604020202020204" pitchFamily="34" charset="0"/>
              </a:rPr>
              <a:t>  return { </a:t>
            </a:r>
            <a:r>
              <a:rPr lang="en-GB" sz="2000" b="1" dirty="0">
                <a:solidFill>
                  <a:schemeClr val="tx1"/>
                </a:solidFill>
                <a:cs typeface="Arial" panose="020B0604020202020204" pitchFamily="34" charset="0"/>
              </a:rPr>
              <a:t>type</a:t>
            </a:r>
            <a:r>
              <a:rPr lang="en-GB" sz="2000" dirty="0">
                <a:solidFill>
                  <a:schemeClr val="tx1"/>
                </a:solidFill>
                <a:cs typeface="Arial" panose="020B0604020202020204" pitchFamily="34" charset="0"/>
              </a:rPr>
              <a:t>: 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“ADD_NEW_PRODUCT”</a:t>
            </a:r>
            <a:r>
              <a:rPr lang="en-GB" sz="2000" dirty="0">
                <a:solidFill>
                  <a:schemeClr val="tx1"/>
                </a:solidFill>
                <a:cs typeface="Arial" panose="020B0604020202020204" pitchFamily="34" charset="0"/>
              </a:rPr>
              <a:t>, </a:t>
            </a:r>
            <a:r>
              <a:rPr lang="en-GB" sz="2000" dirty="0" err="1">
                <a:solidFill>
                  <a:schemeClr val="tx1"/>
                </a:solidFill>
                <a:cs typeface="Arial" panose="020B0604020202020204" pitchFamily="34" charset="0"/>
              </a:rPr>
              <a:t>productName</a:t>
            </a:r>
            <a:r>
              <a:rPr lang="en-GB" sz="2000" dirty="0">
                <a:solidFill>
                  <a:schemeClr val="tx1"/>
                </a:solidFill>
                <a:cs typeface="Arial" panose="020B0604020202020204" pitchFamily="34" charset="0"/>
              </a:rPr>
              <a:t>, year, description }</a:t>
            </a:r>
          </a:p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en-GB" sz="2000" dirty="0">
                <a:solidFill>
                  <a:schemeClr val="tx1"/>
                </a:solidFill>
                <a:cs typeface="Arial" panose="020B0604020202020204" pitchFamily="34" charset="0"/>
              </a:rPr>
              <a:t>}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//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Hoặc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:</a:t>
            </a:r>
          </a:p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const </a:t>
            </a:r>
            <a:r>
              <a:rPr lang="en-GB" sz="2000" b="1" dirty="0" err="1">
                <a:solidFill>
                  <a:schemeClr val="tx1"/>
                </a:solidFill>
                <a:cs typeface="Arial" panose="020B0604020202020204" pitchFamily="34" charset="0"/>
              </a:rPr>
              <a:t>addNewProduct</a:t>
            </a:r>
            <a:r>
              <a:rPr lang="en-GB" sz="2000" b="1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GB" sz="2000" dirty="0">
                <a:solidFill>
                  <a:schemeClr val="tx1"/>
                </a:solidFill>
                <a:cs typeface="Arial" panose="020B0604020202020204" pitchFamily="34" charset="0"/>
              </a:rPr>
              <a:t>= (</a:t>
            </a:r>
            <a:r>
              <a:rPr lang="en-GB" sz="2000" dirty="0" err="1">
                <a:solidFill>
                  <a:schemeClr val="tx1"/>
                </a:solidFill>
                <a:cs typeface="Arial" panose="020B0604020202020204" pitchFamily="34" charset="0"/>
              </a:rPr>
              <a:t>newProduct</a:t>
            </a:r>
            <a:r>
              <a:rPr lang="en-GB" sz="2000" dirty="0">
                <a:solidFill>
                  <a:schemeClr val="tx1"/>
                </a:solidFill>
                <a:cs typeface="Arial" panose="020B0604020202020204" pitchFamily="34" charset="0"/>
              </a:rPr>
              <a:t>) =&gt; {</a:t>
            </a:r>
            <a:r>
              <a:rPr lang="en-GB" sz="2000" b="1" dirty="0">
                <a:solidFill>
                  <a:schemeClr val="tx1"/>
                </a:solidFill>
                <a:cs typeface="Arial" panose="020B0604020202020204" pitchFamily="34" charset="0"/>
              </a:rPr>
              <a:t>type</a:t>
            </a:r>
            <a:r>
              <a:rPr lang="en-GB" sz="2000" dirty="0">
                <a:solidFill>
                  <a:schemeClr val="tx1"/>
                </a:solidFill>
                <a:cs typeface="Arial" panose="020B0604020202020204" pitchFamily="34" charset="0"/>
              </a:rPr>
              <a:t>: 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“ADD_NEW_PRODUCT”</a:t>
            </a:r>
            <a:r>
              <a:rPr lang="en-GB" sz="2000" dirty="0">
                <a:solidFill>
                  <a:schemeClr val="tx1"/>
                </a:solidFill>
                <a:cs typeface="Arial" panose="020B0604020202020204" pitchFamily="34" charset="0"/>
              </a:rPr>
              <a:t>, </a:t>
            </a:r>
            <a:r>
              <a:rPr lang="en-GB" sz="2000" dirty="0" err="1">
                <a:solidFill>
                  <a:schemeClr val="tx1"/>
                </a:solidFill>
                <a:cs typeface="Arial" panose="020B0604020202020204" pitchFamily="34" charset="0"/>
              </a:rPr>
              <a:t>newProduct</a:t>
            </a:r>
            <a:r>
              <a:rPr lang="en-GB" sz="2000" dirty="0">
                <a:solidFill>
                  <a:schemeClr val="tx1"/>
                </a:solidFill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984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3969"/>
            <a:ext cx="12192000" cy="1040441"/>
          </a:xfrm>
        </p:spPr>
        <p:txBody>
          <a:bodyPr/>
          <a:lstStyle/>
          <a:p>
            <a:pPr algn="ctr"/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Reducers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Redux</a:t>
            </a:r>
            <a:endParaRPr lang="en-US" sz="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C0EC2AE-7AB0-BE4A-BEEF-BB88F0CB5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680" y="1047481"/>
            <a:ext cx="10826944" cy="5061398"/>
          </a:xfrm>
        </p:spPr>
        <p:txBody>
          <a:bodyPr>
            <a:noAutofit/>
          </a:bodyPr>
          <a:lstStyle/>
          <a:p>
            <a:pPr algn="l">
              <a:spcBef>
                <a:spcPts val="500"/>
              </a:spcBef>
            </a:pPr>
            <a:r>
              <a:rPr lang="en-US" sz="2000" b="1" dirty="0">
                <a:solidFill>
                  <a:schemeClr val="tx1"/>
                </a:solidFill>
                <a:cs typeface="Arial" panose="020B0604020202020204" pitchFamily="34" charset="0"/>
              </a:rPr>
              <a:t>Reducers</a:t>
            </a:r>
            <a:r>
              <a:rPr lang="vi-VN" sz="2000" dirty="0">
                <a:solidFill>
                  <a:schemeClr val="tx1"/>
                </a:solidFill>
                <a:cs typeface="Arial" panose="020B0604020202020204" pitchFamily="34" charset="0"/>
              </a:rPr>
              <a:t>: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Là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các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function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với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cs typeface="Arial" panose="020B0604020202020204" pitchFamily="34" charset="0"/>
              </a:rPr>
              <a:t>input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là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“old state”, </a:t>
            </a:r>
            <a:r>
              <a:rPr lang="en-US" sz="2000" b="1" dirty="0">
                <a:solidFill>
                  <a:schemeClr val="tx1"/>
                </a:solidFill>
                <a:cs typeface="Arial" panose="020B0604020202020204" pitchFamily="34" charset="0"/>
              </a:rPr>
              <a:t>output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là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“new state”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function </a:t>
            </a:r>
            <a:r>
              <a:rPr lang="en-US" sz="2000" b="1" dirty="0" err="1">
                <a:solidFill>
                  <a:schemeClr val="tx1"/>
                </a:solidFill>
                <a:cs typeface="Arial" panose="020B0604020202020204" pitchFamily="34" charset="0"/>
              </a:rPr>
              <a:t>productReducer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(state =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initialState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, action) {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 switch (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action.type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) {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	case “ADD_NEW_PRODUCT”: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     return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Object.assign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({}, state, {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       products: [...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state.todos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, {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productName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: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action.productName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, year: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action.year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}]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     })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   default: //Tr</a:t>
            </a:r>
            <a:r>
              <a:rPr lang="vi-VN" sz="2000" dirty="0">
                <a:solidFill>
                  <a:schemeClr val="tx1"/>
                </a:solidFill>
                <a:cs typeface="Arial" panose="020B0604020202020204" pitchFamily="34" charset="0"/>
              </a:rPr>
              <a:t>ư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ờng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hợp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ko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có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action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nào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thỏa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mãn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, “new state” = “old state”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     return state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 }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}</a:t>
            </a:r>
          </a:p>
          <a:p>
            <a:pPr algn="l">
              <a:spcBef>
                <a:spcPts val="500"/>
              </a:spcBef>
            </a:pP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Có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thể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chuyển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đổi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function </a:t>
            </a:r>
            <a:r>
              <a:rPr lang="en-US" sz="2000" b="1" dirty="0" err="1">
                <a:solidFill>
                  <a:schemeClr val="tx1"/>
                </a:solidFill>
                <a:cs typeface="Arial" panose="020B0604020202020204" pitchFamily="34" charset="0"/>
              </a:rPr>
              <a:t>productReducer</a:t>
            </a:r>
            <a:r>
              <a:rPr lang="en-US" sz="2000" b="1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thành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“</a:t>
            </a:r>
            <a:r>
              <a:rPr lang="en-US" sz="2000">
                <a:solidFill>
                  <a:schemeClr val="tx1"/>
                </a:solidFill>
                <a:cs typeface="Arial" panose="020B0604020202020204" pitchFamily="34" charset="0"/>
              </a:rPr>
              <a:t>arrow function”</a:t>
            </a:r>
            <a:endParaRPr lang="en-US" sz="20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212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1431</TotalTime>
  <Words>458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Quản lý State với Redux</vt:lpstr>
      <vt:lpstr>Các thành phần trong Redux</vt:lpstr>
      <vt:lpstr>Các thành phần trong Redux</vt:lpstr>
      <vt:lpstr>Actions trong Redux</vt:lpstr>
      <vt:lpstr>Reducers trong Redux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 HTT</dc:creator>
  <cp:lastModifiedBy>365</cp:lastModifiedBy>
  <cp:revision>188</cp:revision>
  <dcterms:created xsi:type="dcterms:W3CDTF">2016-10-08T03:07:09Z</dcterms:created>
  <dcterms:modified xsi:type="dcterms:W3CDTF">2019-03-18T11:38:45Z</dcterms:modified>
</cp:coreProperties>
</file>