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5" r:id="rId11"/>
    <p:sldId id="269" r:id="rId12"/>
    <p:sldId id="266" r:id="rId13"/>
    <p:sldId id="267" r:id="rId14"/>
    <p:sldId id="270" r:id="rId15"/>
    <p:sldId id="271" r:id="rId16"/>
    <p:sldId id="26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9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/c/nguyenduchoa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coggle.it/diagram/XHsWubCdnRBFYC-c/t/python3" TargetMode="External"/><Relationship Id="rId3" Type="http://schemas.openxmlformats.org/officeDocument/2006/relationships/hyperlink" Target="https://github.com/sunlight3d/CecomtechReactJST03-2019" TargetMode="External"/><Relationship Id="rId7" Type="http://schemas.openxmlformats.org/officeDocument/2006/relationships/hyperlink" Target="https://coggle.it/diagram/XHf8Sn9tHRp1Lmps/t/react-j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ggle.it/diagram/XHsbgn9tHW-kV3B7/t/react-native" TargetMode="External"/><Relationship Id="rId5" Type="http://schemas.openxmlformats.org/officeDocument/2006/relationships/hyperlink" Target="https://coggle.it/diagram/XHsavTAdFOJrTmII/t/sql-server-2017" TargetMode="External"/><Relationship Id="rId4" Type="http://schemas.openxmlformats.org/officeDocument/2006/relationships/hyperlink" Target="https://coggle.it/diagram/XHscDzAdFEJkTm1i/t/flutt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...git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8440"/>
            <a:ext cx="12192000" cy="2391178"/>
          </a:xfrm>
        </p:spPr>
        <p:txBody>
          <a:bodyPr/>
          <a:lstStyle/>
          <a:p>
            <a:pPr algn="ctr"/>
            <a:r>
              <a:rPr lang="en-US" sz="6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6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 JS</a:t>
            </a:r>
            <a:b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6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715" y="2794715"/>
            <a:ext cx="10366940" cy="3056235"/>
          </a:xfrm>
        </p:spPr>
        <p:txBody>
          <a:bodyPr>
            <a:noAutofit/>
          </a:bodyPr>
          <a:lstStyle/>
          <a:p>
            <a:pPr algn="l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Mobile: 096.4896.239</a:t>
            </a:r>
          </a:p>
          <a:p>
            <a:pPr algn="l"/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channel: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https://www.youtube/c/nguyenduchoang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chia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sẻ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Google Driver, bitbucket</a:t>
            </a:r>
          </a:p>
          <a:p>
            <a:pPr algn="l"/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Mindmap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https://coggle.it/diagram/XHf8Sn9tHRp1Lmps/t/react-js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62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184856"/>
            <a:ext cx="11012068" cy="4592619"/>
          </a:xfrm>
        </p:spPr>
        <p:txBody>
          <a:bodyPr>
            <a:noAutofit/>
          </a:bodyPr>
          <a:lstStyle/>
          <a:p>
            <a:pPr algn="l"/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(object)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person = {name: “Hoang”, email: “hoang@gmail.com”}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d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key-value, key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(space),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(number)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Trích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destructure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{name, email} = person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“key”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array: </a:t>
            </a:r>
            <a:r>
              <a:rPr lang="en-GB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Object.keys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(person)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object”: 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users = {1: {name…, email…}, 2: {name…, email…}, 3: {name…, email…}}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24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184856"/>
            <a:ext cx="11012068" cy="4592619"/>
          </a:xfrm>
        </p:spPr>
        <p:txBody>
          <a:bodyPr>
            <a:noAutofit/>
          </a:bodyPr>
          <a:lstStyle/>
          <a:p>
            <a:pPr algn="l"/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(function)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function sum(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{return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x+y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(arrow function, anonymous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function,lambda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,…):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sum = (x, y) =&gt; {return x +y} 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rút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“arrow function”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sum = (x, y) =&gt; x + y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(parameter)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square = x =&gt; x * x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31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974502"/>
            <a:ext cx="11012068" cy="5002594"/>
          </a:xfrm>
        </p:spPr>
        <p:txBody>
          <a:bodyPr>
            <a:noAutofit/>
          </a:bodyPr>
          <a:lstStyle/>
          <a:p>
            <a:pPr algn="l"/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(array)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products = [{name: ‘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X’,year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2018}, {name: ‘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3’, year: 2010}]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products.forEach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((product, index) =&gt; {console.log(`name = ${product.name}`)})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array: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products.push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({name: 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6”, year: 2016})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products.pop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products.filter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(product =&gt; {return product.name !== 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6”})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array: let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foundProduct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products.find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(product =&gt;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product.year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=== 2018)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49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974502"/>
            <a:ext cx="11012068" cy="5002594"/>
          </a:xfrm>
        </p:spPr>
        <p:txBody>
          <a:bodyPr>
            <a:noAutofit/>
          </a:bodyPr>
          <a:lstStyle/>
          <a:p>
            <a:pPr algn="l"/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(array)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unmutable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products2 =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products.concat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({name: 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5”, year: 2015})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(map),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(update)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(array):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products2 =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products.map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((product, index) =&gt; {..”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item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products”})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(update) item: if(product.name === 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6”) {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{…product, year: 2021}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products =&gt;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“state”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89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974502"/>
            <a:ext cx="11012068" cy="5002594"/>
          </a:xfrm>
        </p:spPr>
        <p:txBody>
          <a:bodyPr>
            <a:noAutofit/>
          </a:bodyPr>
          <a:lstStyle/>
          <a:p>
            <a:pPr algn="l"/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async/await: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Promise: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doPromiseA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doPromiseA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(async).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doPromiseA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resolve(tr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reject(tr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failed).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doPromiseA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(param1, param2) =&gt; {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return new Promise((resolve, reject) =&gt; {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if(…) { resolve({result: “ok”, message: “Do something successfully”})} else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reject(“Do something failed”) //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reject, VD?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35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974502"/>
            <a:ext cx="11012068" cy="5002594"/>
          </a:xfrm>
        </p:spPr>
        <p:txBody>
          <a:bodyPr>
            <a:noAutofit/>
          </a:bodyPr>
          <a:lstStyle/>
          <a:p>
            <a:pPr algn="l"/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Promise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async/await(ES7):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doAsyncAwait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async (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paramX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=&gt; {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try {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await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doPromiseA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(1,2) //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await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console.log(“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Successfull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 catch(e) {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console.log(`Error = ${e}`) //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error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!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244393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1012068" cy="4240385"/>
          </a:xfrm>
        </p:spPr>
        <p:txBody>
          <a:bodyPr>
            <a:noAutofit/>
          </a:bodyPr>
          <a:lstStyle/>
          <a:p>
            <a:pPr algn="l"/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1.1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ReactJS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ReactJS.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64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1"/>
            <a:ext cx="12192000" cy="777024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1012068" cy="4240385"/>
          </a:xfrm>
        </p:spPr>
        <p:txBody>
          <a:bodyPr>
            <a:noAutofit/>
          </a:bodyPr>
          <a:lstStyle/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BE2EF58D-7A92-4DB0-A815-1B8AB32E3D84}"/>
              </a:ext>
            </a:extLst>
          </p:cNvPr>
          <p:cNvSpPr txBox="1">
            <a:spLocks/>
          </p:cNvSpPr>
          <p:nvPr/>
        </p:nvSpPr>
        <p:spPr>
          <a:xfrm>
            <a:off x="707430" y="892935"/>
            <a:ext cx="11012068" cy="46935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</a:p>
          <a:p>
            <a:pPr algn="l"/>
            <a:r>
              <a:rPr lang="en-US" sz="19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https://github.com/sunlight3d/CecomtechReactJST03-2019</a:t>
            </a:r>
            <a:endParaRPr lang="en-US" sz="1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Flutter:</a:t>
            </a:r>
          </a:p>
          <a:p>
            <a:pPr algn="l"/>
            <a:r>
              <a:rPr lang="en-US" sz="19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https://coggle.it/diagram/XHscDzAdFEJkTm1i/t/flutter</a:t>
            </a:r>
            <a:endParaRPr lang="en-US" sz="1900" dirty="0">
              <a:solidFill>
                <a:schemeClr val="tx1"/>
              </a:solidFill>
            </a:endParaRPr>
          </a:p>
          <a:p>
            <a:pPr algn="l"/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Server:</a:t>
            </a:r>
          </a:p>
          <a:p>
            <a:pPr algn="l"/>
            <a:r>
              <a:rPr lang="en-US" sz="19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https://coggle.it/diagram/XHsavTAdFOJrTmII/t/sql-server-2017</a:t>
            </a:r>
            <a:endParaRPr lang="en-US" sz="1900" dirty="0">
              <a:solidFill>
                <a:schemeClr val="tx1"/>
              </a:solidFill>
            </a:endParaRPr>
          </a:p>
          <a:p>
            <a:pPr algn="l"/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Native(will update):</a:t>
            </a:r>
          </a:p>
          <a:p>
            <a:pPr algn="l"/>
            <a:r>
              <a:rPr lang="en-US" sz="19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https://coggle.it/diagram/XHsbgn9tHW-kV3B7/t/react-native</a:t>
            </a:r>
            <a:endParaRPr lang="en-US" sz="1900" dirty="0">
              <a:solidFill>
                <a:schemeClr val="tx1"/>
              </a:solidFill>
            </a:endParaRPr>
          </a:p>
          <a:p>
            <a:pPr algn="l"/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ReactJS:</a:t>
            </a:r>
          </a:p>
          <a:p>
            <a:pPr algn="l"/>
            <a:r>
              <a:rPr lang="en-US" sz="19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https://coggle.it/diagram/XHf8Sn9tHRp1Lmps/t/react-js</a:t>
            </a:r>
            <a:endParaRPr lang="en-US" sz="1900" dirty="0">
              <a:solidFill>
                <a:schemeClr val="tx1"/>
              </a:solidFill>
            </a:endParaRPr>
          </a:p>
          <a:p>
            <a:pPr algn="l"/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3:</a:t>
            </a:r>
          </a:p>
          <a:p>
            <a:pPr algn="l"/>
            <a:r>
              <a:rPr lang="en-US" sz="1900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https://coggle.it/diagram/XHsWubCdnRBFYC-c/t/python3</a:t>
            </a:r>
            <a:endPara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9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JS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server(Backend)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Nodejs, PHP, Python(Flask)…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(Database)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MongoDB, SQL Server, MySQL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Backend(Nodejs)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6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0326" y="356589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</a:t>
            </a:r>
            <a:b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(Integrated Development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Environement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Visual Studio Code(Microsoft):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Windows, Linux, MacOS.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Atom: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packages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Sublime Text: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7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244393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Bash shell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Git-SCM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Linux + MacOS: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Bash shell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Terminal,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Windows: Down load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Git-SCM,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git, bash shell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Windows.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code: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Right-click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thư_mục_dự_án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“git bash"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5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244393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CommandLine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0826944" cy="4240385"/>
          </a:xfrm>
        </p:spPr>
        <p:txBody>
          <a:bodyPr>
            <a:noAutofit/>
          </a:bodyPr>
          <a:lstStyle/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(Change Directory)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folderA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folderA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(Remove Force Recursively):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node_modules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(move)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folderA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folderB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đường_dẫn_folderA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đường_dẫn_folderB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touch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index.js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file: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index.js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thoát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Ctrl+x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9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244393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 hay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1012068" cy="4240385"/>
          </a:xfrm>
        </p:spPr>
        <p:txBody>
          <a:bodyPr>
            <a:noAutofit/>
          </a:bodyPr>
          <a:lstStyle/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 repository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(Local): git clone 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https://...git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cd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thư_mục_code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/, git pull origin master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code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git add .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 code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local,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kèm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“message”: git commit -am “This code do something..”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.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file/folder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git status 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code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repo: git push origin master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git log,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gitk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3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244393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WebServer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1012068" cy="4240385"/>
          </a:xfrm>
        </p:spPr>
        <p:txBody>
          <a:bodyPr>
            <a:noAutofit/>
          </a:bodyPr>
          <a:lstStyle/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NodeJS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download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set “Environment Variables”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Nodejs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MacOS: brew install node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1.npx create create-react-app my-app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2.cd my-app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3.npm start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9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184856"/>
            <a:ext cx="11012068" cy="4592619"/>
          </a:xfrm>
        </p:spPr>
        <p:txBody>
          <a:bodyPr>
            <a:noAutofit/>
          </a:bodyPr>
          <a:lstStyle/>
          <a:p>
            <a:pPr algn="l"/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let, var, const): 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x = 10 //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file .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y = 10 //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{…}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PI = 3.14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(x) =&gt; x*x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string(String Template):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console.log(`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${x}`)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alert(`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${x}`)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const(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),let, var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3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184856"/>
            <a:ext cx="11012068" cy="4592619"/>
          </a:xfrm>
        </p:spPr>
        <p:txBody>
          <a:bodyPr>
            <a:noAutofit/>
          </a:bodyPr>
          <a:lstStyle/>
          <a:p>
            <a:pPr algn="l"/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local: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localStorage.setItem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isLoggedIn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“yes”)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localStorage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console.log(`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isLoggedIn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${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localStorage.getItem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isLoggedIn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”)}`)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chi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(variable)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object(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JSON.stringify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(person)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316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1360</TotalTime>
  <Words>1635</Words>
  <Application>Microsoft Office PowerPoint</Application>
  <PresentationFormat>Widescreen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Phần 1: Giới thiệu React JS </vt:lpstr>
      <vt:lpstr>React JS là gì ?</vt:lpstr>
      <vt:lpstr>Cài đặt IDE (Integrated Development Environement)</vt:lpstr>
      <vt:lpstr>Bash shell và Git-SCM</vt:lpstr>
      <vt:lpstr>Một số câu lệnh hay dùng trên CommandLine</vt:lpstr>
      <vt:lpstr>Một số lệnh git hay dùng</vt:lpstr>
      <vt:lpstr>Nodejs và WebServer</vt:lpstr>
      <vt:lpstr>Javascript ECMAScript 6,7</vt:lpstr>
      <vt:lpstr>Javascript ECMAScript 6,7</vt:lpstr>
      <vt:lpstr>Javascript ECMAScript 6,7</vt:lpstr>
      <vt:lpstr>Javascript ECMAScript 6,7</vt:lpstr>
      <vt:lpstr>Javascript ECMAScript 6,7</vt:lpstr>
      <vt:lpstr>Javascript ECMAScript 6,7</vt:lpstr>
      <vt:lpstr>Javascript ECMAScript 6,7</vt:lpstr>
      <vt:lpstr>Javascript ECMAScript 6,7</vt:lpstr>
      <vt:lpstr>Bài tập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HTT</dc:creator>
  <cp:lastModifiedBy>365</cp:lastModifiedBy>
  <cp:revision>108</cp:revision>
  <dcterms:created xsi:type="dcterms:W3CDTF">2016-10-08T03:07:09Z</dcterms:created>
  <dcterms:modified xsi:type="dcterms:W3CDTF">2019-03-25T02:09:30Z</dcterms:modified>
</cp:coreProperties>
</file>