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1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83098"/>
            <a:ext cx="10826944" cy="4240385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js là một thư viện Javascript giúp quản lý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là bộ đôi kết hợp hoàn hảo với React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của toàn bộ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chứa trong một object Store duy nhất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Đ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ể thay đổi State của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(dispatch)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một Action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chỉ ra cách mà State được biến đổi bởi Action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C812C-E514-4C37-886C-921288963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" t="16025" r="34472" b="22128"/>
          <a:stretch/>
        </p:blipFill>
        <p:spPr>
          <a:xfrm>
            <a:off x="1257836" y="1102106"/>
            <a:ext cx="7989195" cy="44797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3E6417-84AE-4EB5-9659-6E115BCA4213}"/>
              </a:ext>
            </a:extLst>
          </p:cNvPr>
          <p:cNvSpPr/>
          <p:nvPr/>
        </p:nvSpPr>
        <p:spPr>
          <a:xfrm>
            <a:off x="4726547" y="4138411"/>
            <a:ext cx="1944710" cy="1617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BCA0C-8575-4061-B313-A5B1B2E12F0B}"/>
              </a:ext>
            </a:extLst>
          </p:cNvPr>
          <p:cNvSpPr/>
          <p:nvPr/>
        </p:nvSpPr>
        <p:spPr>
          <a:xfrm>
            <a:off x="4788795" y="5718220"/>
            <a:ext cx="1944710" cy="369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40520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nơi mang các thông tin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(VD: user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“Add New Product”)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gửi từ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 Store. Các thông tin này là 1 object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function”)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tả những gì đã xảy ra.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(functions)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thay đổi như thế 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Models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CRUD(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Reducers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UserReducer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nơi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State, cho phép truy cập State qua getState(), update State qua dispatch(action), đăng kí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subscribe(listener)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 state,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 props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đ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dispatch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“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Redux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con(child)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34184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type: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action. VD “ADD_NEW_PRODUCT”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Payload,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ợng.VD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year}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function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description) {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 {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“ADD_NEW_PRODUCT”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 }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“ADD_NEW_PRODUCT”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“old state”,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“new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action)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switch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action.type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“ADD_NEW_PRODUCT”: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({}, state,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products: [...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state.todos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action.year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}]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default: //Tr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“new state” = “old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state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</a:t>
            </a:r>
          </a:p>
        </p:txBody>
      </p:sp>
    </p:spTree>
    <p:extLst>
      <p:ext uri="{BB962C8B-B14F-4D97-AF65-F5344CB8AC3E}">
        <p14:creationId xmlns:p14="http://schemas.microsoft.com/office/powerpoint/2010/main" val="2640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“old state”,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“new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action)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switch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action.type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“ADD_NEW_PRODUCT”: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return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({}, state,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products: [...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state.todos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action.year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}]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default: //Tr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“new state” = “old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state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Reducers: import {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combineReducers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'redux’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combineReducers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6746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quản lý State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createStore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'redux’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'./reducers’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createStore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store.getState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//Dispatch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store.dispatch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X”, 2018, “This is a phone”)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store.subscribe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(() =&gt;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store.getState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401242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335136"/>
            <a:ext cx="10826944" cy="4773742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bỏ đi state, thay bằng props</a:t>
            </a:r>
            <a:endParaRPr lang="vi-V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'react-redux’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{….}</a:t>
            </a:r>
          </a:p>
          <a:p>
            <a:pPr algn="l">
              <a:spcBef>
                <a:spcPts val="5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mapStateToProps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(state) =&gt; ({products: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state.products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mapDispatchToProps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dispatch =&gt; ({ 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year,..)=&gt; dispatch(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year,..)) 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=&gt;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this.props.addNewProduct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default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connect(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mapStateToProps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mapDispatchToProps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store={store}&gt; &lt;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4233507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1508</TotalTime>
  <Words>662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Quản lý State với Redux</vt:lpstr>
      <vt:lpstr>Các thành phần trong Redux</vt:lpstr>
      <vt:lpstr>Các thành phần trong Redux</vt:lpstr>
      <vt:lpstr>Actions trong Redux</vt:lpstr>
      <vt:lpstr>Reducers trong Redux</vt:lpstr>
      <vt:lpstr>Reducers trong Redux</vt:lpstr>
      <vt:lpstr>Store trong Redux</vt:lpstr>
      <vt:lpstr>Container trong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233</cp:revision>
  <dcterms:created xsi:type="dcterms:W3CDTF">2016-10-08T03:07:09Z</dcterms:created>
  <dcterms:modified xsi:type="dcterms:W3CDTF">2019-03-18T14:18:39Z</dcterms:modified>
</cp:coreProperties>
</file>