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Firbase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(Realtime Database), do Google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Upload file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Google, Email/Password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92" y="5123937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Path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Gmail,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Console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IOS/Android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Sign-in Method, 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config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description, Button.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&lt;p&gt;).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194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Firebase trong ReactJS</vt:lpstr>
      <vt:lpstr>Đăng ký và tạo firebase Path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39</cp:revision>
  <dcterms:created xsi:type="dcterms:W3CDTF">2016-10-08T03:07:09Z</dcterms:created>
  <dcterms:modified xsi:type="dcterms:W3CDTF">2019-03-13T01:22:09Z</dcterms:modified>
</cp:coreProperties>
</file>