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1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3392"/>
            <a:ext cx="12192000" cy="2597256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3253694"/>
            <a:ext cx="10366940" cy="2597256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coggle.it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/diagram/XHf8Sn9tHRp1Lmps/t/react-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</TotalTime>
  <Words>616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11</cp:revision>
  <dcterms:created xsi:type="dcterms:W3CDTF">2016-10-08T03:07:09Z</dcterms:created>
  <dcterms:modified xsi:type="dcterms:W3CDTF">2019-03-12T01:09:50Z</dcterms:modified>
</cp:coreProperties>
</file>