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9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Firbase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(Realtime Database), do Google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Upload file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Facebook, Google, Email/Password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92" y="5123937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Path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Gmail,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Console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IOS/Android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Sign-in Method,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config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Data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SQL), document(record), fields(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42" y="5129688"/>
            <a:ext cx="4084105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1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8"/>
            <a:ext cx="12192000" cy="847486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9" y="1865828"/>
            <a:ext cx="3810018" cy="133570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firebase</a:t>
            </a:r>
          </a:p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Import :  import app from 'firebase/app'; import 'firebase/</a:t>
            </a:r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'firebase/database’;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63B02D-301D-2244-B8E8-BDEB15E4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42" y="2517074"/>
            <a:ext cx="4084105" cy="20931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0713DE-7B10-6E47-81E8-A779B9FD8D0C}"/>
              </a:ext>
            </a:extLst>
          </p:cNvPr>
          <p:cNvGrpSpPr/>
          <p:nvPr/>
        </p:nvGrpSpPr>
        <p:grpSpPr>
          <a:xfrm>
            <a:off x="1470362" y="2936415"/>
            <a:ext cx="2047335" cy="1335708"/>
            <a:chOff x="3634597" y="3855920"/>
            <a:chExt cx="2047335" cy="133570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397414C0-94A2-074F-BB52-CC51CE767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844" t="62704" r="29683"/>
            <a:stretch/>
          </p:blipFill>
          <p:spPr>
            <a:xfrm>
              <a:off x="3634597" y="3855920"/>
              <a:ext cx="2047335" cy="13357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FE448-F97F-3C4C-A85C-66B46470D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572" t="24942" r="12416" b="23975"/>
            <a:stretch/>
          </p:blipFill>
          <p:spPr>
            <a:xfrm>
              <a:off x="3953772" y="4333482"/>
              <a:ext cx="1408983" cy="480836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CEA50-8FF7-F347-94B6-EAEBA4E037F4}"/>
              </a:ext>
            </a:extLst>
          </p:cNvPr>
          <p:cNvCxnSpPr>
            <a:cxnSpLocks/>
          </p:cNvCxnSpPr>
          <p:nvPr/>
        </p:nvCxnSpPr>
        <p:spPr>
          <a:xfrm>
            <a:off x="4353464" y="3287581"/>
            <a:ext cx="34867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93EFF9-C531-834A-A418-9051FE9A2F7E}"/>
              </a:ext>
            </a:extLst>
          </p:cNvPr>
          <p:cNvCxnSpPr>
            <a:cxnSpLocks/>
          </p:cNvCxnSpPr>
          <p:nvPr/>
        </p:nvCxnSpPr>
        <p:spPr>
          <a:xfrm flipH="1">
            <a:off x="4307457" y="3851053"/>
            <a:ext cx="35327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C97F662-75BE-C84C-98F6-07C2BD93FF68}"/>
              </a:ext>
            </a:extLst>
          </p:cNvPr>
          <p:cNvSpPr txBox="1">
            <a:spLocks/>
          </p:cNvSpPr>
          <p:nvPr/>
        </p:nvSpPr>
        <p:spPr>
          <a:xfrm>
            <a:off x="4450040" y="5071512"/>
            <a:ext cx="3247578" cy="882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Login:</a:t>
            </a:r>
          </a:p>
          <a:p>
            <a:pPr algn="l">
              <a:spcBef>
                <a:spcPts val="0"/>
              </a:spcBef>
            </a:pPr>
            <a:r>
              <a:rPr lang="en-US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auth.onAuthStateChanged</a:t>
            </a:r>
            <a:r>
              <a:rPr lang="en-US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 =&gt; {if(user)...</a:t>
            </a:r>
            <a:r>
              <a:rPr lang="en-US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...})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50CC0C5-FB1F-0D46-8D26-2BE1150C30C6}"/>
              </a:ext>
            </a:extLst>
          </p:cNvPr>
          <p:cNvSpPr txBox="1">
            <a:spLocks/>
          </p:cNvSpPr>
          <p:nvPr/>
        </p:nvSpPr>
        <p:spPr>
          <a:xfrm>
            <a:off x="4307457" y="1652889"/>
            <a:ext cx="3671046" cy="601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auth.createUserWithEmailAndPassword</a:t>
            </a:r>
            <a:r>
              <a:rPr lang="en-US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(email, password)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724B-DA32-164F-B32F-0107CAF36F7F}"/>
              </a:ext>
            </a:extLst>
          </p:cNvPr>
          <p:cNvSpPr/>
          <p:nvPr/>
        </p:nvSpPr>
        <p:spPr>
          <a:xfrm>
            <a:off x="4215442" y="2331695"/>
            <a:ext cx="49263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getUserRef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this.db.ref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(`users/${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getUserRef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('123').set({name, email})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FD7DEF-9BF4-494A-A2A0-5288E0A4F58A}"/>
              </a:ext>
            </a:extLst>
          </p:cNvPr>
          <p:cNvSpPr/>
          <p:nvPr/>
        </p:nvSpPr>
        <p:spPr>
          <a:xfrm>
            <a:off x="4287652" y="4300571"/>
            <a:ext cx="36166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…Ref().on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('value', snapshot =&gt; {...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snapshot.val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();})</a:t>
            </a:r>
          </a:p>
        </p:txBody>
      </p:sp>
    </p:spTree>
    <p:extLst>
      <p:ext uri="{BB962C8B-B14F-4D97-AF65-F5344CB8AC3E}">
        <p14:creationId xmlns:p14="http://schemas.microsoft.com/office/powerpoint/2010/main" val="287785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description, Button.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&lt;p&gt;).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3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1223</TotalTime>
  <Words>313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Firebase trong ReactJS</vt:lpstr>
      <vt:lpstr>Đăng ký và tạo firebase Path</vt:lpstr>
      <vt:lpstr>Kết nối React với Firebase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49</cp:revision>
  <dcterms:created xsi:type="dcterms:W3CDTF">2016-10-08T03:07:09Z</dcterms:created>
  <dcterms:modified xsi:type="dcterms:W3CDTF">2019-03-14T02:03:17Z</dcterms:modified>
</cp:coreProperties>
</file>