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9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/c/nguyenduchoa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...gi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73392"/>
            <a:ext cx="12192000" cy="2597256"/>
          </a:xfrm>
        </p:spPr>
        <p:txBody>
          <a:bodyPr/>
          <a:lstStyle/>
          <a:p>
            <a:pPr algn="ctr"/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 JS</a:t>
            </a:r>
            <a:b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1715" y="3253694"/>
            <a:ext cx="10366940" cy="2597256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Mobile: 096.4896.239</a:t>
            </a: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channel: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https://www.youtube/c/nguyenduchoang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coggle.it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/diagram/XHf8Sn9tHRp1Lmps/t/react-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products = [{name: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X’,year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2018}, {name: ‘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3’, year: 2010}]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products.forEach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((product, index) =&gt; {console.log(`name = ${product.name}`)})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array: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products.push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({name: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6”, year: 2016})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products.pop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ReactJS.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977"/>
            <a:ext cx="12192000" cy="1040441"/>
          </a:xfrm>
        </p:spPr>
        <p:txBody>
          <a:bodyPr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JS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sz="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server(Backend)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Nodejs, PHP, Python(Flask)…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(Database)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MongoDB, SQL Server, MySQL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Backend(Nodejs)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0326" y="356589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  <a:b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(Integrated Development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Environement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IDE(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Visual Studio Code(Microsoft):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Windows, Linux, MacOS.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Atom: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packages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Sublime Text: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shell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Linux + MacOS: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Terminal,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Windows: Down load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Git-SCM,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git, bash shell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Windows.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code:</a:t>
            </a:r>
          </a:p>
          <a:p>
            <a:pPr algn="l">
              <a:spcAft>
                <a:spcPts val="1200"/>
              </a:spcAft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Right-click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thư_mục_dự_án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“git bash"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CommandLine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0826944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Directory)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(Remove Force Recursively):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(move)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đường_dẫn_folderB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touch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Ctrl+x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hay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 repository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(Local): git clone 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https://...git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thư_mục_code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/, git pull origin master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add .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“message”: git commit -am “This code do something..”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file/folder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status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code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repo: git push origin master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git log,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gitk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5447" y="244393"/>
            <a:ext cx="12192000" cy="1040441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Nodejs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WebServer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537090"/>
            <a:ext cx="11012068" cy="4240385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download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 “Environment Variables”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Nodejs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MacOS: brew install node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1.npx create create-react-app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2.cd my-app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3.npm start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9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let, var, const):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x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file .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y = 10 //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{…}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PI = 3.14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(x) =&gt; x*x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string(String Template):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console.log(`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alert(`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${x}`)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969"/>
            <a:ext cx="12192000" cy="836132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ECMAScript 6,7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202" y="1184856"/>
            <a:ext cx="11012068" cy="4592619"/>
          </a:xfrm>
        </p:spPr>
        <p:txBody>
          <a:bodyPr>
            <a:noAutofit/>
          </a:bodyPr>
          <a:lstStyle/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{name: “Hoang”, email: “hoang@gmail.com”}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d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key-value, key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(space),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destructure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{name, email} = person</a:t>
            </a:r>
          </a:p>
          <a:p>
            <a:pPr algn="l"/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object,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array: </a:t>
            </a:r>
            <a:r>
              <a:rPr lang="en-GB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Object.keys</a:t>
            </a:r>
            <a:r>
              <a:rPr lang="en-GB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(person)</a:t>
            </a:r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3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object”: </a:t>
            </a:r>
          </a:p>
          <a:p>
            <a:pPr algn="l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users = {1: {name…, email…}, 2: {name…, email…}, 3: {name…, email…}}</a:t>
            </a: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096"/>
            <a:ext cx="3517697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24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1055</TotalTime>
  <Words>939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Phần 1: Giới thiệu React JS </vt:lpstr>
      <vt:lpstr>React JS là gì ?</vt:lpstr>
      <vt:lpstr>Cài đặt IDE (Integrated Development Environement)</vt:lpstr>
      <vt:lpstr>Bash shell và Git-SCM</vt:lpstr>
      <vt:lpstr>Một số câu lệnh hay dùng trên CommandLine</vt:lpstr>
      <vt:lpstr>Một số lệnh git hay dùng</vt:lpstr>
      <vt:lpstr>Nodejs và WebServer</vt:lpstr>
      <vt:lpstr>Javascript ECMAScript 6,7</vt:lpstr>
      <vt:lpstr>Javascript ECMAScript 6,7</vt:lpstr>
      <vt:lpstr>Javascript ECMAScript 6,7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365</cp:lastModifiedBy>
  <cp:revision>40</cp:revision>
  <dcterms:created xsi:type="dcterms:W3CDTF">2016-10-08T03:07:09Z</dcterms:created>
  <dcterms:modified xsi:type="dcterms:W3CDTF">2019-03-16T04:45:18Z</dcterms:modified>
</cp:coreProperties>
</file>