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3" r:id="rId4"/>
    <p:sldId id="262" r:id="rId5"/>
    <p:sldId id="264" r:id="rId6"/>
    <p:sldId id="270" r:id="rId7"/>
    <p:sldId id="271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Firbase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(Realtime Database), do Google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Upload file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Google, Email/Password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92" y="5123937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408090"/>
            <a:ext cx="10826944" cy="49369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App= () =&gt; (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&lt;ul&gt;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to="/"&gt;Home&lt;/Link&gt;&lt;/li&gt;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to="/about"&gt;About&lt;/Link&gt;&lt;/li&gt;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to="/topics"&gt;Topics&lt;/Link&gt;&lt;/li&gt;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&lt;/ul&gt;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exact path="/" render={ ( ) =&gt; (&lt;h2&gt;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&lt;/h2&gt;) } 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path="/about" component={About}/&gt;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path="/topics" component={Topics}/&gt;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408090"/>
            <a:ext cx="10826944" cy="49369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(nested routes):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path="product/settings"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ProductSettings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path="product/inventory"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ProductInventory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path="product/orders"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product bị lặp lại 3 lần trong 3 routes ta có thể viết lại như sau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path="product"&gt;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path="settings"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ProductSettings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path="inventory"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ProductInventory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path="orders"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&lt;/Route&gt;</a:t>
            </a: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React Router sẽ xử lý route matching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path="users/: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UserProfile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438142"/>
            <a:ext cx="10826944" cy="433933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+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 t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404(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Component)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Home, Login, Posts,…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ở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l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account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438142"/>
            <a:ext cx="10826944" cy="433933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3.4.Thêm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Path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Gmail,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Console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IOS/Android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Sign-in Method,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config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SQL), document(record), fields(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1 config object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riêng đối tượng config và app vào 1 file .js: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import firebase from "firebase";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const config =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apiKey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//Mỗi FirebaseApp được cấp 1 apiKey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authDomain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"chat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..abc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.firebaseapp.com",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//Đăng nhập 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databaseURL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"https://chat-d4243.firebaseio.com",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….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firebase.initializeApp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(config);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=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firebase.database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847486"/>
          </a:xfrm>
        </p:spPr>
        <p:txBody>
          <a:bodyPr/>
          <a:lstStyle/>
          <a:p>
            <a:pPr algn="ctr"/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Facebook, Google với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9" y="1865828"/>
            <a:ext cx="3810018" cy="133570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firebase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Import :  import app from 'firebase/app'; import 'firebase/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'firebase/database’;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42" y="2517074"/>
            <a:ext cx="4084105" cy="20931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0713DE-7B10-6E47-81E8-A779B9FD8D0C}"/>
              </a:ext>
            </a:extLst>
          </p:cNvPr>
          <p:cNvGrpSpPr/>
          <p:nvPr/>
        </p:nvGrpSpPr>
        <p:grpSpPr>
          <a:xfrm>
            <a:off x="1470362" y="2936415"/>
            <a:ext cx="2047335" cy="1335708"/>
            <a:chOff x="3634597" y="3855920"/>
            <a:chExt cx="2047335" cy="133570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97414C0-94A2-074F-BB52-CC51CE767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844" t="62704" r="29683"/>
            <a:stretch/>
          </p:blipFill>
          <p:spPr>
            <a:xfrm>
              <a:off x="3634597" y="3855920"/>
              <a:ext cx="2047335" cy="13357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FE448-F97F-3C4C-A85C-66B46470D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72" t="24942" r="12416" b="23975"/>
            <a:stretch/>
          </p:blipFill>
          <p:spPr>
            <a:xfrm>
              <a:off x="3953772" y="4333482"/>
              <a:ext cx="1408983" cy="48083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CEA50-8FF7-F347-94B6-EAEBA4E037F4}"/>
              </a:ext>
            </a:extLst>
          </p:cNvPr>
          <p:cNvCxnSpPr>
            <a:cxnSpLocks/>
          </p:cNvCxnSpPr>
          <p:nvPr/>
        </p:nvCxnSpPr>
        <p:spPr>
          <a:xfrm>
            <a:off x="4353464" y="3287581"/>
            <a:ext cx="34867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93EFF9-C531-834A-A418-9051FE9A2F7E}"/>
              </a:ext>
            </a:extLst>
          </p:cNvPr>
          <p:cNvCxnSpPr>
            <a:cxnSpLocks/>
          </p:cNvCxnSpPr>
          <p:nvPr/>
        </p:nvCxnSpPr>
        <p:spPr>
          <a:xfrm flipH="1">
            <a:off x="4307457" y="3851053"/>
            <a:ext cx="35327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C97F662-75BE-C84C-98F6-07C2BD93FF68}"/>
              </a:ext>
            </a:extLst>
          </p:cNvPr>
          <p:cNvSpPr txBox="1">
            <a:spLocks/>
          </p:cNvSpPr>
          <p:nvPr/>
        </p:nvSpPr>
        <p:spPr>
          <a:xfrm>
            <a:off x="4450040" y="5071512"/>
            <a:ext cx="3247578" cy="882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</a:p>
          <a:p>
            <a:pPr algn="l">
              <a:spcBef>
                <a:spcPts val="0"/>
              </a:spcBef>
            </a:pP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auth.onAuthStateChanged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 =&gt; {if(user)...</a:t>
            </a: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...})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0CC0C5-FB1F-0D46-8D26-2BE1150C30C6}"/>
              </a:ext>
            </a:extLst>
          </p:cNvPr>
          <p:cNvSpPr txBox="1">
            <a:spLocks/>
          </p:cNvSpPr>
          <p:nvPr/>
        </p:nvSpPr>
        <p:spPr>
          <a:xfrm>
            <a:off x="4307457" y="1652889"/>
            <a:ext cx="3671046" cy="601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auth.createUserWithEmailAndPassword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(email, password)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724B-DA32-164F-B32F-0107CAF36F7F}"/>
              </a:ext>
            </a:extLst>
          </p:cNvPr>
          <p:cNvSpPr/>
          <p:nvPr/>
        </p:nvSpPr>
        <p:spPr>
          <a:xfrm>
            <a:off x="4215442" y="2331695"/>
            <a:ext cx="49263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this.db.ref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(`users/${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('123').set({name, email})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FD7DEF-9BF4-494A-A2A0-5288E0A4F58A}"/>
              </a:ext>
            </a:extLst>
          </p:cNvPr>
          <p:cNvSpPr/>
          <p:nvPr/>
        </p:nvSpPr>
        <p:spPr>
          <a:xfrm>
            <a:off x="4287652" y="4300571"/>
            <a:ext cx="36166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…Ref().on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('value', snapshot =&gt; {...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snapshot.val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();})</a:t>
            </a:r>
          </a:p>
        </p:txBody>
      </p:sp>
    </p:spTree>
    <p:extLst>
      <p:ext uri="{BB962C8B-B14F-4D97-AF65-F5344CB8AC3E}">
        <p14:creationId xmlns:p14="http://schemas.microsoft.com/office/powerpoint/2010/main" val="287785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data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Để lấy data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Firebase,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sử dụng snapshot và phương thức val() như sau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....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componentDidMount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("/").on('value', (snapshot) =&gt; {//Đ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“root” =&gt; /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console.log(`data change: ${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snapshot.val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()}`);//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nhảy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đây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({…})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reload UI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đây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....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Save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(“/”).child(“amazing”).set({..an object…})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viện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react-firebase-file-uploader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FileUploader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from "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react-firebase-file-uploader”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FileUploader</a:t>
            </a: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accept="image/*"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name="avatar"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randomizeFilename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file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kỳ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storageRef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("images")}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onUploadStart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this.handleUploadStart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}//set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upload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onUploadError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this.handleUploadError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file+imageURL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onProgress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this.handleProgress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Sau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upload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imageURL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Firebase:</a:t>
            </a:r>
          </a:p>
          <a:p>
            <a:pPr algn="l">
              <a:spcBef>
                <a:spcPts val="500"/>
              </a:spcBef>
            </a:pP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=&gt;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 avatar: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progress: 100,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isUploading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false });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images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")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.child(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getDownloadURL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.then(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avatarURL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}));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asyn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/await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try…catch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</a:p>
          <a:p>
            <a:pPr algn="l">
              <a:spcBef>
                <a:spcPts val="50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9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180563"/>
            <a:ext cx="10826944" cy="516442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React-Router là một thư viện định tuyến (routing) tiêu chuẩn trong React.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niệm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nhớ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Ánh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xạ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1 -1 mapping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URL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Component.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K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hi người dùng truy cập một URL trên trình duyệt, một Component tương ứng sẽ được render trên giao diện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(UI)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&lt;div&gt;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path="/" exact component={Home} /&gt;&lt;!--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nếu không sử dụng "exact", đường dẫn "/" sẽ match với cả "/", "/about", "/topic"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--&gt;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path="/about" component={About} 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component={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NotFound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&lt;/div&gt;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Link: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Giống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thẻ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&lt;a&gt;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html,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thích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React-Router: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Link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to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="/about"&gt;About&lt;/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Link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&gt; &lt;!--to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html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--&gt;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227786"/>
            <a:ext cx="10826944" cy="511720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NavLink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giống với Link về cách sử dụng,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thêm một số thuộc tính như activeClassName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activeStyl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e =&gt;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style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NavLink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Đ</a:t>
            </a: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ối tượng match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tin ở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URL,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param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this.props.params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Đối tượng prompt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xem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chắc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chắn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muốn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back hay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trang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không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import {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Prompt, Redirect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 from 'react-router-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dom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’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…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Prompt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when={true} // true | false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message={ (location) =&gt; (`Are you sure you want to navigate ${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location.pathname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}`) }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/&gt;</a:t>
            </a: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Redirect(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điều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h</a:t>
            </a: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ớng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):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Đoạn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code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sau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trang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Dashboard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user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đăng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&lt;Route exact path="/" render={() =&gt; (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loggedIn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? (&lt;Redirect to="/dashboard"/&gt;) : (&lt;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PublicHomePage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/&gt;))}/&gt;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0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1359</TotalTime>
  <Words>1426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Firebase trong ReactJS</vt:lpstr>
      <vt:lpstr>Đăng ký và tạo firebase Path</vt:lpstr>
      <vt:lpstr>Ví dụ về 1 config object</vt:lpstr>
      <vt:lpstr>Đăng nhập Facebook, Google với Firebase</vt:lpstr>
      <vt:lpstr>Lấy và lưu data trên Firebase</vt:lpstr>
      <vt:lpstr>Upload ảnh lên Firebase</vt:lpstr>
      <vt:lpstr>Upload ảnh lên Firebase</vt:lpstr>
      <vt:lpstr>React-Router, chuyển qua lại giữa các page</vt:lpstr>
      <vt:lpstr>React-Router, chuyển qua lại giữa các page</vt:lpstr>
      <vt:lpstr>React-Router, chuyển qua lại giữa các page</vt:lpstr>
      <vt:lpstr>React-Router, chuyển qua lại giữa các page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137</cp:revision>
  <dcterms:created xsi:type="dcterms:W3CDTF">2016-10-08T03:07:09Z</dcterms:created>
  <dcterms:modified xsi:type="dcterms:W3CDTF">2019-03-18T10:03:23Z</dcterms:modified>
</cp:coreProperties>
</file>