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8" r:id="rId10"/>
    <p:sldId id="265" r:id="rId11"/>
    <p:sldId id="269" r:id="rId12"/>
    <p:sldId id="266" r:id="rId13"/>
    <p:sldId id="267" r:id="rId14"/>
    <p:sldId id="270" r:id="rId15"/>
    <p:sldId id="271" r:id="rId16"/>
    <p:sldId id="26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99" d="100"/>
          <a:sy n="99" d="100"/>
        </p:scale>
        <p:origin x="509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pPr/>
              <a:t>3/17/2019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pPr/>
              <a:t>3/17/2019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pPr/>
              <a:t>3/17/2019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pPr/>
              <a:t>3/17/2019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3/17/2019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youtube/c/nguyenduchoang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...git/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768440"/>
            <a:ext cx="12192000" cy="2391178"/>
          </a:xfrm>
        </p:spPr>
        <p:txBody>
          <a:bodyPr/>
          <a:lstStyle/>
          <a:p>
            <a:pPr algn="ctr"/>
            <a:r>
              <a:rPr lang="en-US" sz="6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6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1: </a:t>
            </a:r>
            <a:r>
              <a:rPr lang="en-US" sz="6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Giới</a:t>
            </a:r>
            <a:r>
              <a:rPr lang="en-US" sz="6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thiệu</a:t>
            </a:r>
            <a:r>
              <a:rPr lang="en-US" sz="6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React JS</a:t>
            </a:r>
            <a:br>
              <a:rPr lang="en-US" sz="6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6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1715" y="2794715"/>
            <a:ext cx="10366940" cy="3056235"/>
          </a:xfrm>
        </p:spPr>
        <p:txBody>
          <a:bodyPr>
            <a:noAutofit/>
          </a:bodyPr>
          <a:lstStyle/>
          <a:p>
            <a:pPr algn="l"/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Instructor: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Nguyễn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Đức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Hoàng</a:t>
            </a:r>
            <a:endParaRPr lang="en-US" sz="2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Mobile: 096.4896.239</a:t>
            </a:r>
          </a:p>
          <a:p>
            <a:pPr algn="l"/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Youtube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channel: 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https://www.youtube/c/nguyenduchoang</a:t>
            </a:r>
            <a:endParaRPr lang="en-US" sz="2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Mã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nguồn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chia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sẻ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Google Driver, bitbucket</a:t>
            </a:r>
          </a:p>
          <a:p>
            <a:pPr algn="l"/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Mindmap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tham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khảo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https://coggle.it/diagram/XHf8Sn9tHRp1Lmps/t/react-js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977096"/>
            <a:ext cx="3517697" cy="816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2621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63969"/>
            <a:ext cx="12192000" cy="836132"/>
          </a:xfrm>
        </p:spPr>
        <p:txBody>
          <a:bodyPr/>
          <a:lstStyle/>
          <a:p>
            <a:pPr algn="ctr"/>
            <a:r>
              <a:rPr lang="en-US" sz="4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en-US" sz="4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ECMAScript 6,7</a:t>
            </a:r>
            <a:endParaRPr lang="en-US" sz="4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2202" y="1184856"/>
            <a:ext cx="11012068" cy="4592619"/>
          </a:xfrm>
        </p:spPr>
        <p:txBody>
          <a:bodyPr>
            <a:noAutofit/>
          </a:bodyPr>
          <a:lstStyle/>
          <a:p>
            <a:pPr algn="l"/>
            <a:r>
              <a:rPr lang="en-US" sz="23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Đối</a:t>
            </a:r>
            <a:r>
              <a:rPr lang="en-US" sz="23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</a:t>
            </a:r>
            <a:r>
              <a:rPr lang="vi-VN" sz="23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23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ợng</a:t>
            </a:r>
            <a:r>
              <a:rPr lang="en-US" sz="23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(object) </a:t>
            </a:r>
            <a:r>
              <a:rPr lang="en-US" sz="23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3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en-US" sz="23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algn="l"/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let person = {name: “Hoang”, email: “hoang@gmail.com”}</a:t>
            </a:r>
          </a:p>
          <a:p>
            <a:pPr algn="l"/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Đối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</a:t>
            </a:r>
            <a:r>
              <a:rPr lang="vi-VN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ợng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đ</a:t>
            </a:r>
            <a:r>
              <a:rPr lang="vi-VN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ợc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</a:t>
            </a:r>
            <a:r>
              <a:rPr lang="vi-VN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 d</a:t>
            </a:r>
            <a:r>
              <a:rPr lang="vi-VN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ới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dạng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key-value, key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chứa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string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dấu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cách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(space),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(number)</a:t>
            </a:r>
          </a:p>
          <a:p>
            <a:pPr algn="l"/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Trích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xuất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destructure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thuộc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đối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</a:t>
            </a:r>
            <a:r>
              <a:rPr lang="vi-VN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ợng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algn="l"/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 {name, email} = person</a:t>
            </a:r>
          </a:p>
          <a:p>
            <a:pPr algn="l"/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Lấy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“key”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object,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 array: </a:t>
            </a:r>
            <a:r>
              <a:rPr lang="en-GB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Object.keys</a:t>
            </a:r>
            <a:r>
              <a:rPr lang="en-GB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(person)</a:t>
            </a:r>
            <a:endParaRPr lang="en-US" sz="23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vi-VN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mảng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theo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“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kiểu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object”: </a:t>
            </a:r>
          </a:p>
          <a:p>
            <a:pPr algn="l"/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 users = {1: {name…, email…}, 2: {name…, email…}, 3: {name…, email…}}</a:t>
            </a:r>
          </a:p>
          <a:p>
            <a:pPr algn="l"/>
            <a:endParaRPr lang="en-US" sz="23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23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77096"/>
            <a:ext cx="3517697" cy="816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7242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63969"/>
            <a:ext cx="12192000" cy="836132"/>
          </a:xfrm>
        </p:spPr>
        <p:txBody>
          <a:bodyPr/>
          <a:lstStyle/>
          <a:p>
            <a:pPr algn="ctr"/>
            <a:r>
              <a:rPr lang="en-US" sz="4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en-US" sz="4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ECMAScript 6,7</a:t>
            </a:r>
            <a:endParaRPr lang="en-US" sz="4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2202" y="1184856"/>
            <a:ext cx="11012068" cy="4592619"/>
          </a:xfrm>
        </p:spPr>
        <p:txBody>
          <a:bodyPr>
            <a:noAutofit/>
          </a:bodyPr>
          <a:lstStyle/>
          <a:p>
            <a:pPr algn="l"/>
            <a:r>
              <a:rPr lang="en-US" sz="23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Hàm</a:t>
            </a:r>
            <a:r>
              <a:rPr lang="en-US" sz="23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(function) </a:t>
            </a:r>
            <a:r>
              <a:rPr lang="en-US" sz="23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3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en-US" sz="23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algn="l"/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Ngoài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cách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khai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báo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function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vi-VN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ờng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function sum(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x,y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{return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x+y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algn="l"/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dạng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hàm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tên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(arrow function, anonymous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function,lambda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,…):</a:t>
            </a:r>
          </a:p>
          <a:p>
            <a:pPr algn="l"/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 sum = (x, y) =&gt; {return x +y} </a:t>
            </a:r>
          </a:p>
          <a:p>
            <a:pPr algn="l"/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Dạng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rút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gọn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nếu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“arrow function”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chỉ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dòng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algn="l"/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 sum = (x, y) =&gt; x + y</a:t>
            </a:r>
          </a:p>
          <a:p>
            <a:pPr algn="l"/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Nếu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tham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(parameter)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chỉ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dòng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algn="l"/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 square = x =&gt; x * x</a:t>
            </a:r>
          </a:p>
          <a:p>
            <a:pPr algn="l"/>
            <a:endParaRPr lang="en-US" sz="23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23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77096"/>
            <a:ext cx="3517697" cy="816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6312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63969"/>
            <a:ext cx="12192000" cy="836132"/>
          </a:xfrm>
        </p:spPr>
        <p:txBody>
          <a:bodyPr/>
          <a:lstStyle/>
          <a:p>
            <a:pPr algn="ctr"/>
            <a:r>
              <a:rPr lang="en-US" sz="4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en-US" sz="4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ECMAScript 6,7</a:t>
            </a:r>
            <a:endParaRPr lang="en-US" sz="4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2202" y="974502"/>
            <a:ext cx="11012068" cy="5002594"/>
          </a:xfrm>
        </p:spPr>
        <p:txBody>
          <a:bodyPr>
            <a:noAutofit/>
          </a:bodyPr>
          <a:lstStyle/>
          <a:p>
            <a:pPr algn="l"/>
            <a:r>
              <a:rPr lang="en-US" sz="23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Mảng</a:t>
            </a:r>
            <a:r>
              <a:rPr lang="en-US" sz="23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(array) </a:t>
            </a:r>
            <a:r>
              <a:rPr lang="en-US" sz="23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3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en-US" sz="23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algn="l"/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let products = [{name: ‘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Iphone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X’,year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2018}, {name: ‘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iphone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3’, year: 2010}]</a:t>
            </a:r>
          </a:p>
          <a:p>
            <a:pPr algn="l"/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Duyệt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mảng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algn="l"/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products.forEach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((product, index) =&gt; {console.log(`name = ${product.name}`)})</a:t>
            </a:r>
          </a:p>
          <a:p>
            <a:pPr algn="l"/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Thêm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object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cuối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array:</a:t>
            </a:r>
          </a:p>
          <a:p>
            <a:pPr algn="l"/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products.push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({name: “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iphone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6”, year: 2016})</a:t>
            </a:r>
          </a:p>
          <a:p>
            <a:pPr algn="l"/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Xóa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tử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cuối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mảng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products.pop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algn="l"/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Xóa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tử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bất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kỳ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products.filter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(product =&gt; {return product.name !== “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iphone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6”})</a:t>
            </a:r>
          </a:p>
          <a:p>
            <a:pPr algn="l"/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Tìm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hoặc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nhiều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tử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array: let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foundProduct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products.find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(product =&gt;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product.year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=== 2018)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77096"/>
            <a:ext cx="3517697" cy="816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3493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63969"/>
            <a:ext cx="12192000" cy="836132"/>
          </a:xfrm>
        </p:spPr>
        <p:txBody>
          <a:bodyPr/>
          <a:lstStyle/>
          <a:p>
            <a:pPr algn="ctr"/>
            <a:r>
              <a:rPr lang="en-US" sz="4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en-US" sz="4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ECMAScript 6,7</a:t>
            </a:r>
            <a:endParaRPr lang="en-US" sz="4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2202" y="974502"/>
            <a:ext cx="11012068" cy="5002594"/>
          </a:xfrm>
        </p:spPr>
        <p:txBody>
          <a:bodyPr>
            <a:noAutofit/>
          </a:bodyPr>
          <a:lstStyle/>
          <a:p>
            <a:pPr algn="l"/>
            <a:r>
              <a:rPr lang="en-US" sz="23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Mảng</a:t>
            </a:r>
            <a:r>
              <a:rPr lang="en-US" sz="23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(array) </a:t>
            </a:r>
            <a:r>
              <a:rPr lang="en-US" sz="23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3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en-US" sz="23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3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tiếp</a:t>
            </a:r>
            <a:r>
              <a:rPr lang="en-US" sz="23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):</a:t>
            </a:r>
          </a:p>
          <a:p>
            <a:pPr algn="l"/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Thêm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tử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mảng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unmutable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):</a:t>
            </a:r>
          </a:p>
          <a:p>
            <a:pPr algn="l"/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let products2 =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products.concat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({name: “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iphone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5”, year: 2015})</a:t>
            </a:r>
          </a:p>
          <a:p>
            <a:pPr algn="l"/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Ánh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xạ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(map),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chỉnh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sửa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(update)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tử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mảng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(array):</a:t>
            </a:r>
          </a:p>
          <a:p>
            <a:pPr algn="l"/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products2 =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products.map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((product, index) =&gt; {..”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Thay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đổi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từng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item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products”})</a:t>
            </a:r>
          </a:p>
          <a:p>
            <a:pPr algn="l"/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Thay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đổi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(update) item: if(product.name === “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iphone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6”) {</a:t>
            </a:r>
          </a:p>
          <a:p>
            <a:pPr algn="l"/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return {…product, year: 2021}</a:t>
            </a:r>
          </a:p>
          <a:p>
            <a:pPr algn="l"/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 </a:t>
            </a:r>
          </a:p>
          <a:p>
            <a:pPr algn="l"/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thay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đổi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này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ko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làm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thay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đổi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mảng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products =&gt;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sẽ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áp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thay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đổi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“state”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tiếp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theo</a:t>
            </a:r>
            <a:endParaRPr lang="en-US" sz="23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77096"/>
            <a:ext cx="3517697" cy="816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7896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63969"/>
            <a:ext cx="12192000" cy="836132"/>
          </a:xfrm>
        </p:spPr>
        <p:txBody>
          <a:bodyPr/>
          <a:lstStyle/>
          <a:p>
            <a:pPr algn="ctr"/>
            <a:r>
              <a:rPr lang="en-US" sz="4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en-US" sz="4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ECMAScript 6,7</a:t>
            </a:r>
            <a:endParaRPr lang="en-US" sz="4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2202" y="974502"/>
            <a:ext cx="11012068" cy="5002594"/>
          </a:xfrm>
        </p:spPr>
        <p:txBody>
          <a:bodyPr>
            <a:noAutofit/>
          </a:bodyPr>
          <a:lstStyle/>
          <a:p>
            <a:pPr algn="l"/>
            <a:r>
              <a:rPr lang="en-US" sz="23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Promise </a:t>
            </a:r>
            <a:r>
              <a:rPr lang="en-US" sz="23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3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async/await:</a:t>
            </a:r>
          </a:p>
          <a:p>
            <a:pPr algn="l"/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Khái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niệm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Promise: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Giả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hàm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tên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doPromiseA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nào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đó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lúc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doPromiseA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đang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chư</a:t>
            </a:r>
            <a:r>
              <a:rPr lang="vi-VN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ơ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lệnh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hoặc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hàm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khác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(async).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trả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doPromiseA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hàm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resolve(tr</a:t>
            </a:r>
            <a:r>
              <a:rPr lang="vi-VN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ờng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hợp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), reject(tr</a:t>
            </a:r>
            <a:r>
              <a:rPr lang="vi-VN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ờng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hợp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failed).</a:t>
            </a:r>
          </a:p>
          <a:p>
            <a:pPr algn="l"/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doPromiseA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(param1, param2) =&gt; {</a:t>
            </a:r>
          </a:p>
          <a:p>
            <a:pPr algn="l"/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return new Promise((resolve, reject) =&gt; {</a:t>
            </a:r>
          </a:p>
          <a:p>
            <a:pPr algn="l"/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if(…) { resolve({result: “ok”, message: “Do something successfully”})} else</a:t>
            </a:r>
          </a:p>
          <a:p>
            <a:pPr algn="l"/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reject(“Do something failed”) //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sinh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ra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nhiều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reject, VD?</a:t>
            </a:r>
          </a:p>
          <a:p>
            <a:pPr algn="l"/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}</a:t>
            </a:r>
          </a:p>
          <a:p>
            <a:pPr algn="l"/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algn="l"/>
            <a:endParaRPr lang="en-US" sz="23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77096"/>
            <a:ext cx="3517697" cy="816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6354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63969"/>
            <a:ext cx="12192000" cy="836132"/>
          </a:xfrm>
        </p:spPr>
        <p:txBody>
          <a:bodyPr/>
          <a:lstStyle/>
          <a:p>
            <a:pPr algn="ctr"/>
            <a:r>
              <a:rPr lang="en-US" sz="4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en-US" sz="4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ECMAScript 6,7</a:t>
            </a:r>
            <a:endParaRPr lang="en-US" sz="4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2202" y="974502"/>
            <a:ext cx="11012068" cy="5002594"/>
          </a:xfrm>
        </p:spPr>
        <p:txBody>
          <a:bodyPr>
            <a:noAutofit/>
          </a:bodyPr>
          <a:lstStyle/>
          <a:p>
            <a:pPr algn="l"/>
            <a:r>
              <a:rPr lang="en-US" sz="23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Gọi</a:t>
            </a:r>
            <a:r>
              <a:rPr lang="en-US" sz="23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hàm</a:t>
            </a:r>
            <a:r>
              <a:rPr lang="en-US" sz="23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Promise </a:t>
            </a:r>
            <a:r>
              <a:rPr lang="en-US" sz="23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23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async/await(ES7):</a:t>
            </a:r>
          </a:p>
          <a:p>
            <a:pPr algn="l"/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doAsyncAwait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async (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paramX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=&gt; {</a:t>
            </a:r>
          </a:p>
          <a:p>
            <a:pPr algn="l"/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try {</a:t>
            </a:r>
          </a:p>
          <a:p>
            <a:pPr algn="l"/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await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doPromiseA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(1,2) //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Chạy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xong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lệnh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await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này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mới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sang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lệnh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tiếp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theo</a:t>
            </a:r>
            <a:endParaRPr lang="en-US" sz="23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console.log(“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Successfull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”)</a:t>
            </a:r>
          </a:p>
          <a:p>
            <a:pPr algn="l"/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} catch(e) {</a:t>
            </a:r>
          </a:p>
          <a:p>
            <a:pPr algn="l"/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console.log(`Error = ${e}`) //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Tất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cả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error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quy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hết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đây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!</a:t>
            </a:r>
          </a:p>
          <a:p>
            <a:pPr algn="l"/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}</a:t>
            </a:r>
          </a:p>
          <a:p>
            <a:pPr algn="l"/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77096"/>
            <a:ext cx="3517697" cy="816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813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65447" y="244393"/>
            <a:ext cx="12192000" cy="1040441"/>
          </a:xfrm>
        </p:spPr>
        <p:txBody>
          <a:bodyPr/>
          <a:lstStyle/>
          <a:p>
            <a:pPr algn="ctr"/>
            <a:r>
              <a:rPr lang="en-US" sz="4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sz="4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tập</a:t>
            </a:r>
            <a:endParaRPr lang="en-US" sz="4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2202" y="1537090"/>
            <a:ext cx="11012068" cy="4240385"/>
          </a:xfrm>
        </p:spPr>
        <p:txBody>
          <a:bodyPr>
            <a:noAutofit/>
          </a:bodyPr>
          <a:lstStyle/>
          <a:p>
            <a:pPr algn="l"/>
            <a:r>
              <a:rPr lang="en-US" sz="23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sz="23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1.1</a:t>
            </a:r>
          </a:p>
          <a:p>
            <a:pPr algn="l"/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hành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thay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đổi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code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dự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án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ReactJS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mới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tìm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hiểu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cấu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trúc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dự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án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ReactJS.</a:t>
            </a:r>
          </a:p>
          <a:p>
            <a:pPr algn="l"/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Chạy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ví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dụ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làm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quen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ngôn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ngữ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lập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algn="l"/>
            <a:endParaRPr lang="en-US" sz="23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23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77096"/>
            <a:ext cx="3517697" cy="816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864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20977"/>
            <a:ext cx="12192000" cy="1040441"/>
          </a:xfrm>
        </p:spPr>
        <p:txBody>
          <a:bodyPr/>
          <a:lstStyle/>
          <a:p>
            <a:pPr algn="ctr"/>
            <a:r>
              <a:rPr lang="en-US" sz="5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React JS </a:t>
            </a:r>
            <a:r>
              <a:rPr lang="en-US" sz="5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5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gì</a:t>
            </a:r>
            <a:r>
              <a:rPr lang="en-US" sz="5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?</a:t>
            </a:r>
            <a:endParaRPr lang="en-US" sz="5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2202" y="1537090"/>
            <a:ext cx="10826944" cy="4240385"/>
          </a:xfrm>
        </p:spPr>
        <p:txBody>
          <a:bodyPr>
            <a:noAutofit/>
          </a:bodyPr>
          <a:lstStyle/>
          <a:p>
            <a:pPr algn="l">
              <a:spcAft>
                <a:spcPts val="1200"/>
              </a:spcAft>
            </a:pP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React.JS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thư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viện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viết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bằng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phép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lập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viết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giao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diện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Web(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FrontEnd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):</a:t>
            </a:r>
          </a:p>
          <a:p>
            <a:pPr algn="l">
              <a:spcAft>
                <a:spcPts val="1200"/>
              </a:spcAft>
            </a:pP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Dễ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bảo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trì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nâng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cấp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Website</a:t>
            </a:r>
          </a:p>
          <a:p>
            <a:pPr algn="l">
              <a:spcAft>
                <a:spcPts val="1200"/>
              </a:spcAft>
            </a:pP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Phía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server(Backend)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viết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bằng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Nodejs, PHP, Python(Flask)…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Cơ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sở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(Database)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MongoDB, SQL Server, MySQL</a:t>
            </a:r>
          </a:p>
          <a:p>
            <a:pPr algn="l">
              <a:spcAft>
                <a:spcPts val="1200"/>
              </a:spcAft>
            </a:pP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Lập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ngôn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ngữ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xây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dựng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cả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Backend(Nodejs)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FrontEnd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React.JS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77096"/>
            <a:ext cx="3517697" cy="816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664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10326" y="356589"/>
            <a:ext cx="12192000" cy="1040441"/>
          </a:xfrm>
        </p:spPr>
        <p:txBody>
          <a:bodyPr/>
          <a:lstStyle/>
          <a:p>
            <a:pPr algn="ctr"/>
            <a:r>
              <a:rPr lang="en-US" sz="4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Cài</a:t>
            </a:r>
            <a:r>
              <a:rPr lang="en-US" sz="4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đặt</a:t>
            </a:r>
            <a:r>
              <a:rPr lang="en-US" sz="4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IDE</a:t>
            </a:r>
            <a:br>
              <a:rPr lang="en-US" sz="4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(Integrated Development </a:t>
            </a:r>
            <a:r>
              <a:rPr lang="en-US" sz="4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Environement</a:t>
            </a:r>
            <a:r>
              <a:rPr lang="en-US" sz="4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4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2202" y="1537090"/>
            <a:ext cx="10826944" cy="4240385"/>
          </a:xfrm>
        </p:spPr>
        <p:txBody>
          <a:bodyPr>
            <a:noAutofit/>
          </a:bodyPr>
          <a:lstStyle/>
          <a:p>
            <a:pPr algn="l">
              <a:spcAft>
                <a:spcPts val="1200"/>
              </a:spcAft>
            </a:pP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IDE(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môi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trường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phát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triển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sau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đây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algn="l">
              <a:spcAft>
                <a:spcPts val="1200"/>
              </a:spcAft>
            </a:pP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Visual Studio Code(Microsoft):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Dễ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code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nhiều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ngôn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ngữ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khác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nhau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hỗ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trợ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Windows, Linux, MacOS.</a:t>
            </a:r>
          </a:p>
          <a:p>
            <a:pPr algn="l">
              <a:spcAft>
                <a:spcPts val="1200"/>
              </a:spcAft>
            </a:pP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Atom: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Mã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nguồn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mở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tiện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sẵn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nhiều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packages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hỗ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trợ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ngôn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ngữ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lập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khác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nhau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l">
              <a:spcAft>
                <a:spcPts val="1200"/>
              </a:spcAft>
            </a:pP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Sublime Text: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Hỗ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trợ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code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nhanh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nhiều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tiện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ích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lập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77096"/>
            <a:ext cx="3517697" cy="816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374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65447" y="244393"/>
            <a:ext cx="12192000" cy="1040441"/>
          </a:xfrm>
        </p:spPr>
        <p:txBody>
          <a:bodyPr/>
          <a:lstStyle/>
          <a:p>
            <a:pPr algn="ctr"/>
            <a:r>
              <a:rPr lang="en-US" sz="4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Bash shell </a:t>
            </a:r>
            <a:r>
              <a:rPr lang="en-US" sz="4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4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Git-SCM</a:t>
            </a:r>
            <a:endParaRPr lang="en-US" sz="4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2202" y="1537090"/>
            <a:ext cx="10826944" cy="4240385"/>
          </a:xfrm>
        </p:spPr>
        <p:txBody>
          <a:bodyPr>
            <a:noAutofit/>
          </a:bodyPr>
          <a:lstStyle/>
          <a:p>
            <a:pPr algn="l">
              <a:spcAft>
                <a:spcPts val="1200"/>
              </a:spcAft>
            </a:pP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Linux + MacOS: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Đã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hợp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sẵn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Bash shell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Git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Terminal,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chạy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ngay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mà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cần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cài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đặt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thêm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l">
              <a:spcAft>
                <a:spcPts val="1200"/>
              </a:spcAft>
            </a:pP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Windows: Down load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cài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thêm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Git-SCM,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hỗ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trợ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câu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lệnh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git, bash shell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Windows.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Muốn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thao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tác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lệnh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git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thư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mục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code:</a:t>
            </a:r>
          </a:p>
          <a:p>
            <a:pPr algn="l">
              <a:spcAft>
                <a:spcPts val="1200"/>
              </a:spcAft>
            </a:pP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Right-click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thư_mục_dự_án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chọn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“git bash"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77096"/>
            <a:ext cx="3517697" cy="816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0563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65447" y="244393"/>
            <a:ext cx="12192000" cy="1040441"/>
          </a:xfrm>
        </p:spPr>
        <p:txBody>
          <a:bodyPr/>
          <a:lstStyle/>
          <a:p>
            <a:pPr algn="ctr"/>
            <a:r>
              <a:rPr lang="en-US" sz="4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4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4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câu</a:t>
            </a:r>
            <a:r>
              <a:rPr lang="en-US" sz="4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lệnh</a:t>
            </a:r>
            <a:r>
              <a:rPr lang="en-US" sz="4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hay </a:t>
            </a:r>
            <a:r>
              <a:rPr lang="en-US" sz="4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r>
              <a:rPr lang="en-US" sz="4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sz="4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CommandLine</a:t>
            </a:r>
            <a:endParaRPr lang="en-US" sz="4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2202" y="1537090"/>
            <a:ext cx="10826944" cy="4240385"/>
          </a:xfrm>
        </p:spPr>
        <p:txBody>
          <a:bodyPr>
            <a:noAutofit/>
          </a:bodyPr>
          <a:lstStyle/>
          <a:p>
            <a:pPr algn="l"/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Chuyển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đến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(Change Directory)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thư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mục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folderA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algn="l"/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cd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folderA</a:t>
            </a:r>
            <a:endParaRPr lang="en-US" sz="23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Xoá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thư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mục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(Remove Force Recursively):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rm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rf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node_modules</a:t>
            </a:r>
            <a:endParaRPr lang="en-US" sz="23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Chuyển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(move)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thư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mục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folderA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thư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mục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folderB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algn="l"/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mv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đường_dẫn_folderA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đường_dẫn_folderB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</a:p>
          <a:p>
            <a:pPr algn="l"/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Tạo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file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mới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touch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index.js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l"/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thảo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dung file: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nano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index.js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thoát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ghi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lại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dung: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Ctrl+x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y</a:t>
            </a:r>
          </a:p>
          <a:p>
            <a:pPr algn="l"/>
            <a:endParaRPr lang="en-US" sz="23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23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77096"/>
            <a:ext cx="3517697" cy="816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3912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65447" y="244393"/>
            <a:ext cx="12192000" cy="1040441"/>
          </a:xfrm>
        </p:spPr>
        <p:txBody>
          <a:bodyPr/>
          <a:lstStyle/>
          <a:p>
            <a:pPr algn="ctr"/>
            <a:r>
              <a:rPr lang="en-US" sz="4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4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4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lệnh</a:t>
            </a:r>
            <a:r>
              <a:rPr lang="en-US" sz="4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git hay </a:t>
            </a:r>
            <a:r>
              <a:rPr lang="en-US" sz="4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endParaRPr lang="en-US" sz="4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2202" y="1537090"/>
            <a:ext cx="11012068" cy="4240385"/>
          </a:xfrm>
        </p:spPr>
        <p:txBody>
          <a:bodyPr>
            <a:noAutofit/>
          </a:bodyPr>
          <a:lstStyle/>
          <a:p>
            <a:pPr algn="l"/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Clone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git repository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thư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mục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máy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(Local): git clone 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https://...git</a:t>
            </a:r>
            <a:endParaRPr lang="en-US" sz="23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Cập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nhật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code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mới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nhất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cd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thư_mục_code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/, git pull origin master</a:t>
            </a:r>
          </a:p>
          <a:p>
            <a:pPr algn="l"/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tất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cả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file code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đã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thay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đổi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thêm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mới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git add .</a:t>
            </a:r>
          </a:p>
          <a:p>
            <a:pPr algn="l"/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Commit code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lên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local,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kèm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“message”: git commit -am “This code do something..”</a:t>
            </a:r>
          </a:p>
          <a:p>
            <a:pPr algn="l"/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Bỏ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qua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file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đưa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lên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repo: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tạo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file .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gitignore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thêm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tên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file/folder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endParaRPr lang="en-US" sz="23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Kiểm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trạng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thái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git status </a:t>
            </a:r>
          </a:p>
          <a:p>
            <a:pPr algn="l"/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Push code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lên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repo: git push origin master</a:t>
            </a:r>
          </a:p>
          <a:p>
            <a:pPr algn="l"/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Xem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lại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lịch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git log,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hoặc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gitk</a:t>
            </a:r>
            <a:endParaRPr lang="en-US" sz="23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23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23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977096"/>
            <a:ext cx="3517697" cy="816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2320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65447" y="244393"/>
            <a:ext cx="12192000" cy="1040441"/>
          </a:xfrm>
        </p:spPr>
        <p:txBody>
          <a:bodyPr/>
          <a:lstStyle/>
          <a:p>
            <a:pPr algn="ctr"/>
            <a:r>
              <a:rPr lang="en-US" sz="4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Nodejs </a:t>
            </a:r>
            <a:r>
              <a:rPr lang="en-US" sz="4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4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WebServer</a:t>
            </a:r>
            <a:endParaRPr lang="en-US" sz="4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2202" y="1537090"/>
            <a:ext cx="11012068" cy="4240385"/>
          </a:xfrm>
        </p:spPr>
        <p:txBody>
          <a:bodyPr>
            <a:noAutofit/>
          </a:bodyPr>
          <a:lstStyle/>
          <a:p>
            <a:pPr algn="l"/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cài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đặt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NodeJS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khá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đơn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giản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Windows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chỉ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cần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download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cài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đặt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như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thường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cần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set “Environment Variables”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sau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cài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đặt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l"/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Cài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đặt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Nodejs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MacOS: brew install node</a:t>
            </a:r>
          </a:p>
          <a:p>
            <a:pPr algn="l"/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Tạo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dự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án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React.JS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algn="l"/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1.npx create create-react-app my-app</a:t>
            </a:r>
          </a:p>
          <a:p>
            <a:pPr algn="l"/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2.cd my-app</a:t>
            </a:r>
          </a:p>
          <a:p>
            <a:pPr algn="l"/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3.npm start</a:t>
            </a:r>
          </a:p>
          <a:p>
            <a:pPr algn="l"/>
            <a:endParaRPr lang="en-US" sz="23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23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77096"/>
            <a:ext cx="3517697" cy="816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3947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63969"/>
            <a:ext cx="12192000" cy="836132"/>
          </a:xfrm>
        </p:spPr>
        <p:txBody>
          <a:bodyPr/>
          <a:lstStyle/>
          <a:p>
            <a:pPr algn="ctr"/>
            <a:r>
              <a:rPr lang="en-US" sz="4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en-US" sz="4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ECMAScript 6,7</a:t>
            </a:r>
            <a:endParaRPr lang="en-US" sz="4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2202" y="1184856"/>
            <a:ext cx="11012068" cy="4592619"/>
          </a:xfrm>
        </p:spPr>
        <p:txBody>
          <a:bodyPr>
            <a:noAutofit/>
          </a:bodyPr>
          <a:lstStyle/>
          <a:p>
            <a:pPr algn="l"/>
            <a:r>
              <a:rPr lang="en-US" sz="23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Khai</a:t>
            </a:r>
            <a:r>
              <a:rPr lang="en-US" sz="23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báo</a:t>
            </a:r>
            <a:r>
              <a:rPr lang="en-US" sz="23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r>
              <a:rPr lang="en-US" sz="23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3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r>
              <a:rPr lang="en-US" sz="23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3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sz="23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</a:t>
            </a:r>
            <a:r>
              <a:rPr lang="en-US" sz="23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let, var, const): </a:t>
            </a:r>
          </a:p>
          <a:p>
            <a:pPr algn="l"/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 x = 10 //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Phạm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vi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 file .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js</a:t>
            </a:r>
            <a:endParaRPr lang="en-US" sz="23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let y = 10 //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Phạm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vi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tác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khối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lệnh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{…}</a:t>
            </a:r>
          </a:p>
          <a:p>
            <a:pPr algn="l"/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 PI = 3.14</a:t>
            </a:r>
          </a:p>
          <a:p>
            <a:pPr algn="l"/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functionA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(x) =&gt; x*x</a:t>
            </a:r>
          </a:p>
          <a:p>
            <a:pPr algn="l"/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 string(String Template):</a:t>
            </a:r>
          </a:p>
          <a:p>
            <a:pPr algn="l"/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console.log(`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x = ${x}`)</a:t>
            </a:r>
          </a:p>
          <a:p>
            <a:pPr algn="l"/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Hoặc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algn="l"/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alert(`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x = ${x}`)</a:t>
            </a:r>
          </a:p>
          <a:p>
            <a:pPr algn="l"/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Chú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ý: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lập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sẽ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tiên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theo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thứ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tự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sau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const(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cao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nhất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),let, var</a:t>
            </a:r>
          </a:p>
          <a:p>
            <a:pPr algn="l"/>
            <a:endParaRPr lang="en-US" sz="23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77096"/>
            <a:ext cx="3517697" cy="816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9342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63969"/>
            <a:ext cx="12192000" cy="836132"/>
          </a:xfrm>
        </p:spPr>
        <p:txBody>
          <a:bodyPr/>
          <a:lstStyle/>
          <a:p>
            <a:pPr algn="ctr"/>
            <a:r>
              <a:rPr lang="en-US" sz="4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en-US" sz="4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ECMAScript 6,7</a:t>
            </a:r>
            <a:endParaRPr lang="en-US" sz="4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2202" y="1184856"/>
            <a:ext cx="11012068" cy="4592619"/>
          </a:xfrm>
        </p:spPr>
        <p:txBody>
          <a:bodyPr>
            <a:noAutofit/>
          </a:bodyPr>
          <a:lstStyle/>
          <a:p>
            <a:pPr algn="l"/>
            <a:r>
              <a:rPr lang="en-US" sz="23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vi-VN" sz="23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23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 </a:t>
            </a:r>
            <a:r>
              <a:rPr lang="en-US" sz="23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trữ</a:t>
            </a:r>
            <a:r>
              <a:rPr lang="en-US" sz="23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3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r>
              <a:rPr lang="en-US" sz="23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local: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l"/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Chỉ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</a:t>
            </a:r>
            <a:r>
              <a:rPr lang="vi-VN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trữ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đ</a:t>
            </a:r>
            <a:r>
              <a:rPr lang="vi-VN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ợc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</a:t>
            </a:r>
            <a:r>
              <a:rPr lang="vi-VN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ới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dạng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string: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localStorage.setItem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(“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isLoggedIn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”, “yes”)</a:t>
            </a:r>
          </a:p>
          <a:p>
            <a:pPr algn="l"/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Lấy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localStorage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 algn="l"/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console.log(`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isLoggedIn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${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localStorage.getItem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(“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isLoggedIn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”)}`)</a:t>
            </a:r>
          </a:p>
          <a:p>
            <a:pPr algn="l"/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tin chi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tiết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(variable)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hoặc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 object(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đối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</a:t>
            </a:r>
            <a:r>
              <a:rPr lang="vi-VN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ợng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):</a:t>
            </a:r>
          </a:p>
          <a:p>
            <a:pPr algn="l"/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JSON.stringify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(person)</a:t>
            </a:r>
          </a:p>
          <a:p>
            <a:pPr algn="l"/>
            <a:endParaRPr lang="en-US" sz="23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77096"/>
            <a:ext cx="3517697" cy="816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63165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1313</TotalTime>
  <Words>1539</Words>
  <Application>Microsoft Office PowerPoint</Application>
  <PresentationFormat>Widescreen</PresentationFormat>
  <Paragraphs>123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Trebuchet MS</vt:lpstr>
      <vt:lpstr>Wingdings 3</vt:lpstr>
      <vt:lpstr>Facet</vt:lpstr>
      <vt:lpstr>Phần 1: Giới thiệu React JS </vt:lpstr>
      <vt:lpstr>React JS là gì ?</vt:lpstr>
      <vt:lpstr>Cài đặt IDE (Integrated Development Environement)</vt:lpstr>
      <vt:lpstr>Bash shell và Git-SCM</vt:lpstr>
      <vt:lpstr>Một số câu lệnh hay dùng trên CommandLine</vt:lpstr>
      <vt:lpstr>Một số lệnh git hay dùng</vt:lpstr>
      <vt:lpstr>Nodejs và WebServer</vt:lpstr>
      <vt:lpstr>Javascript ECMAScript 6,7</vt:lpstr>
      <vt:lpstr>Javascript ECMAScript 6,7</vt:lpstr>
      <vt:lpstr>Javascript ECMAScript 6,7</vt:lpstr>
      <vt:lpstr>Javascript ECMAScript 6,7</vt:lpstr>
      <vt:lpstr>Javascript ECMAScript 6,7</vt:lpstr>
      <vt:lpstr>Javascript ECMAScript 6,7</vt:lpstr>
      <vt:lpstr>Javascript ECMAScript 6,7</vt:lpstr>
      <vt:lpstr>Javascript ECMAScript 6,7</vt:lpstr>
      <vt:lpstr>Bài tập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Mai HTT</dc:creator>
  <cp:lastModifiedBy>365</cp:lastModifiedBy>
  <cp:revision>101</cp:revision>
  <dcterms:created xsi:type="dcterms:W3CDTF">2016-10-08T03:07:09Z</dcterms:created>
  <dcterms:modified xsi:type="dcterms:W3CDTF">2019-03-17T00:48:22Z</dcterms:modified>
</cp:coreProperties>
</file>