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63" r:id="rId4"/>
    <p:sldId id="262" r:id="rId5"/>
    <p:sldId id="264" r:id="rId6"/>
    <p:sldId id="270" r:id="rId7"/>
    <p:sldId id="271" r:id="rId8"/>
    <p:sldId id="265" r:id="rId9"/>
    <p:sldId id="266" r:id="rId10"/>
    <p:sldId id="267" r:id="rId11"/>
    <p:sldId id="268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83098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Firbase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(Realtime Database), do Google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key-value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Upload file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Firestore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Facebook, Google, Email/Password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path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792" y="5123937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React-Router,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408090"/>
            <a:ext cx="10826944" cy="4936902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App= () =&gt; (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BrowserRouter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&lt;div&gt;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&lt;ul&gt;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&lt;li&gt;&lt;Link to="/"&gt;Home&lt;/Link&gt;&lt;/li&gt;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&lt;li&gt;&lt;Link to="/about"&gt;About&lt;/Link&gt;&lt;/li&gt;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&lt;li&gt;&lt;Link to="/topics"&gt;Topics&lt;/Link&gt;&lt;/li&gt;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&lt;/ul&gt;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&lt;Route exact path="/" render={ ( ) =&gt; (&lt;h2&gt;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&lt;/h2&gt;) } /&gt;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&lt;Route path="/about" component={About}/&gt;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&lt;Route path="/topics" component={Topics}/&gt;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&lt;/div&gt;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BrowserRouter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React-Router,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408090"/>
            <a:ext cx="10826944" cy="4936902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routes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(nested routes):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&lt;Route path="product/settings" component={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ProductSettings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&lt;Route path="product/inventory" component={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ProductInventory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&lt;Route path="product/orders" component={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ProductOrders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  <a:p>
            <a:pPr algn="l">
              <a:spcBef>
                <a:spcPts val="0"/>
              </a:spcBef>
            </a:pP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product bị lặp lại 3 lần trong 3 routes ta có thể viết lại như sau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&lt;Route path="product"&gt;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&lt;Route path="settings" component={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ProductSettings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&lt;Route path="inventory" component={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ProductInventory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&lt;Route path="orders" component={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ProductOrders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&lt;/Route&gt;</a:t>
            </a:r>
          </a:p>
          <a:p>
            <a:pPr algn="l">
              <a:spcBef>
                <a:spcPts val="0"/>
              </a:spcBef>
            </a:pP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React Router sẽ xử lý route matching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&lt;Route path="users/: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component={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UserProfile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7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438142"/>
            <a:ext cx="10826944" cy="433933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3.1.Viết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 +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Routes t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tr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 ko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404(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Component)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Home, Login, Posts,…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Home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ko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dashboard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 ở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Facebook, l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account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9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438142"/>
            <a:ext cx="10826944" cy="433933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3.4.Thêm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online,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users(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upload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Path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83098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Gmail,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Console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IOS/Android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Sign-in Method, 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config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file .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Data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collections(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SQL), document(record), fields(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1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vi-VN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về 1 config object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49758"/>
            <a:ext cx="10826944" cy="4795234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riêng đối tượng config và app vào 1 file .js:</a:t>
            </a:r>
          </a:p>
          <a:p>
            <a:pPr algn="l">
              <a:spcBef>
                <a:spcPts val="500"/>
              </a:spcBef>
            </a:pP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import firebase from "firebase";</a:t>
            </a:r>
          </a:p>
          <a:p>
            <a:pPr algn="l">
              <a:spcBef>
                <a:spcPts val="500"/>
              </a:spcBef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algn="l">
              <a:spcBef>
                <a:spcPts val="500"/>
              </a:spcBef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const config =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apiKey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Aiz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kRw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//Mỗi FirebaseApp được cấp 1 apiKey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authDomain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"chat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..abc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.firebaseapp.com",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//Đăng nhập user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databaseURL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"https://chat-d4243.firebaseio.com",</a:t>
            </a:r>
            <a:endParaRPr lang="vi-V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….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vi-V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firebase.initializeApp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(config);</a:t>
            </a:r>
            <a:endParaRPr lang="vi-V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=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firebase.database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7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8"/>
            <a:ext cx="12192000" cy="847486"/>
          </a:xfrm>
        </p:spPr>
        <p:txBody>
          <a:bodyPr/>
          <a:lstStyle/>
          <a:p>
            <a:pPr algn="ctr"/>
            <a:r>
              <a:rPr lang="vi-V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 Facebook, Google với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9" y="1865828"/>
            <a:ext cx="3810018" cy="133570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 firebase</a:t>
            </a:r>
          </a:p>
          <a:p>
            <a:pPr algn="l">
              <a:spcBef>
                <a:spcPts val="0"/>
              </a:spcBef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Import :  import app from 'firebase/app'; import 'firebase/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pPr algn="l">
              <a:spcBef>
                <a:spcPts val="0"/>
              </a:spcBef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'firebase/database’;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842" y="2517074"/>
            <a:ext cx="4084105" cy="209310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0713DE-7B10-6E47-81E8-A779B9FD8D0C}"/>
              </a:ext>
            </a:extLst>
          </p:cNvPr>
          <p:cNvGrpSpPr/>
          <p:nvPr/>
        </p:nvGrpSpPr>
        <p:grpSpPr>
          <a:xfrm>
            <a:off x="1470362" y="2936415"/>
            <a:ext cx="2047335" cy="1335708"/>
            <a:chOff x="3634597" y="3855920"/>
            <a:chExt cx="2047335" cy="1335708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397414C0-94A2-074F-BB52-CC51CE767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844" t="62704" r="29683"/>
            <a:stretch/>
          </p:blipFill>
          <p:spPr>
            <a:xfrm>
              <a:off x="3634597" y="3855920"/>
              <a:ext cx="2047335" cy="133570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0FE448-F97F-3C4C-A85C-66B46470D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572" t="24942" r="12416" b="23975"/>
            <a:stretch/>
          </p:blipFill>
          <p:spPr>
            <a:xfrm>
              <a:off x="3953772" y="4333482"/>
              <a:ext cx="1408983" cy="480836"/>
            </a:xfrm>
            <a:prstGeom prst="rect">
              <a:avLst/>
            </a:prstGeom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FCEA50-8FF7-F347-94B6-EAEBA4E037F4}"/>
              </a:ext>
            </a:extLst>
          </p:cNvPr>
          <p:cNvCxnSpPr>
            <a:cxnSpLocks/>
          </p:cNvCxnSpPr>
          <p:nvPr/>
        </p:nvCxnSpPr>
        <p:spPr>
          <a:xfrm>
            <a:off x="4353464" y="3287581"/>
            <a:ext cx="34867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93EFF9-C531-834A-A418-9051FE9A2F7E}"/>
              </a:ext>
            </a:extLst>
          </p:cNvPr>
          <p:cNvCxnSpPr>
            <a:cxnSpLocks/>
          </p:cNvCxnSpPr>
          <p:nvPr/>
        </p:nvCxnSpPr>
        <p:spPr>
          <a:xfrm flipH="1">
            <a:off x="4307457" y="3851053"/>
            <a:ext cx="353274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9C97F662-75BE-C84C-98F6-07C2BD93FF68}"/>
              </a:ext>
            </a:extLst>
          </p:cNvPr>
          <p:cNvSpPr txBox="1">
            <a:spLocks/>
          </p:cNvSpPr>
          <p:nvPr/>
        </p:nvSpPr>
        <p:spPr>
          <a:xfrm>
            <a:off x="4450040" y="5071512"/>
            <a:ext cx="3247578" cy="8820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Login:</a:t>
            </a:r>
          </a:p>
          <a:p>
            <a:pPr algn="l">
              <a:spcBef>
                <a:spcPts val="0"/>
              </a:spcBef>
            </a:pPr>
            <a:r>
              <a:rPr lang="en-US" sz="15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auth.onAuthStateChanged</a:t>
            </a:r>
            <a:r>
              <a:rPr lang="en-US" sz="1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(user =&gt; {if(user)...</a:t>
            </a:r>
            <a:r>
              <a:rPr lang="en-US" sz="15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en-US" sz="1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...})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50CC0C5-FB1F-0D46-8D26-2BE1150C30C6}"/>
              </a:ext>
            </a:extLst>
          </p:cNvPr>
          <p:cNvSpPr txBox="1">
            <a:spLocks/>
          </p:cNvSpPr>
          <p:nvPr/>
        </p:nvSpPr>
        <p:spPr>
          <a:xfrm>
            <a:off x="4307457" y="1652889"/>
            <a:ext cx="3671046" cy="601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5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auth.createUserWithEmailAndPassword</a:t>
            </a:r>
            <a:r>
              <a:rPr lang="en-US" sz="1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(email, password)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8B724B-DA32-164F-B32F-0107CAF36F7F}"/>
              </a:ext>
            </a:extLst>
          </p:cNvPr>
          <p:cNvSpPr/>
          <p:nvPr/>
        </p:nvSpPr>
        <p:spPr>
          <a:xfrm>
            <a:off x="4215442" y="2331695"/>
            <a:ext cx="492634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getUserRef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this.db.ref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(`users/${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}`);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getUserRef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('123').set({name, email})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FD7DEF-9BF4-494A-A2A0-5288E0A4F58A}"/>
              </a:ext>
            </a:extLst>
          </p:cNvPr>
          <p:cNvSpPr/>
          <p:nvPr/>
        </p:nvSpPr>
        <p:spPr>
          <a:xfrm>
            <a:off x="4287652" y="4300571"/>
            <a:ext cx="36166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…Ref().on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('value', snapshot =&gt; {...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snapshot.val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();})</a:t>
            </a:r>
          </a:p>
        </p:txBody>
      </p:sp>
    </p:spTree>
    <p:extLst>
      <p:ext uri="{BB962C8B-B14F-4D97-AF65-F5344CB8AC3E}">
        <p14:creationId xmlns:p14="http://schemas.microsoft.com/office/powerpoint/2010/main" val="287785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data </a:t>
            </a:r>
            <a:r>
              <a:rPr lang="en-US" sz="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49758"/>
            <a:ext cx="10826944" cy="4795234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Để lấy data 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Firebase, 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 sử dụng snapshot và phương thức val() như sau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....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componentDidMount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(){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this.db.ref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("/").on('value', (snapshot) =&gt; {//Đ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ờng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dẫn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“root” =&gt; /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console.log(`data change: ${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snapshot.val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()}`);//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Mỗi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lần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thay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nhảy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vào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đây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this.setState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({…}) //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Cập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nhật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state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reload UI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đây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})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}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....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Save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đ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ờng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dẫn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cụ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this.db.ref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(“/”).child(“amazing”).set({..an object…})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8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</a:t>
            </a:r>
            <a:r>
              <a:rPr lang="en-US" sz="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49758"/>
            <a:ext cx="10826944" cy="4795234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viện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react-firebase-file-uploader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: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import 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FileUploader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from "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react-firebase-file-uploader”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FileUploader</a:t>
            </a:r>
            <a:endParaRPr lang="en-US" sz="20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accept="image/*"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name="avatar"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randomizeFilename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//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Tự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1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tên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file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bất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kỳ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storageRef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={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this.db.ref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("images")}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onUploadStart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={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this.handleUploadStart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}//set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state t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ơng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ứng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khi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upload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onUploadError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={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this.handleUploadError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onUploadSuccess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={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handleUploadSuccess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 //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lấy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đ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ợc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tên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file+imageURL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onProgress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={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this.handleProgress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/&gt;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</a:t>
            </a:r>
            <a:r>
              <a:rPr lang="en-US" sz="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49758"/>
            <a:ext cx="10826944" cy="4795234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Sau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khi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upload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cập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nhật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imageURL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lên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Firebase:</a:t>
            </a:r>
          </a:p>
          <a:p>
            <a:pPr algn="l">
              <a:spcBef>
                <a:spcPts val="500"/>
              </a:spcBef>
            </a:pP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handleUploadSuccess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filename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=&gt;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this.setState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({ avatar: 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filename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progress: 100,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isUploading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 false });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this.db.ref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("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images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")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.child(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filename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.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getDownloadURL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()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.then(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url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=&gt;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this.setState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({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avatarURL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url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}));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}</a:t>
            </a:r>
          </a:p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Thử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chuyển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hàm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handleUploadSuccess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dạng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asyn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/await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try…catch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?</a:t>
            </a:r>
          </a:p>
          <a:p>
            <a:pPr algn="l">
              <a:spcBef>
                <a:spcPts val="500"/>
              </a:spcBef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2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69"/>
            <a:ext cx="12192000" cy="1040441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React-Router,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180563"/>
            <a:ext cx="10826944" cy="5164429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React-Router là một thư viện định tuyến (routing) tiêu chuẩn trong React.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khái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niệm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cần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nhớ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Route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Ánh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xạ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(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1 -1 mapping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giữa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URL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Component.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K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hi người dùng truy cập một URL trên trình duyệt, một Component tương ứng sẽ được render trên giao diện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(UI)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BrowserRouter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&lt;div&gt;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&lt;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Route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path="/" exact component={Home} /&gt;&lt;!--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nếu không sử dụng "exact", đường dẫn "/" sẽ match với cả "/", "/about", "/topic"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--&gt;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&lt;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Route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path="/about" component={About} /&gt;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&lt;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Route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component={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NotFound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}/&gt;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&lt;/div&gt;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&lt;/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BrowserRouter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Link: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Giống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thẻ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&lt;a&gt;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html, t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ơng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thích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React-Router: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&lt;</a:t>
            </a:r>
            <a:r>
              <a:rPr lang="en-GB" sz="2000" b="1" dirty="0">
                <a:solidFill>
                  <a:schemeClr val="tx1"/>
                </a:solidFill>
                <a:cs typeface="Arial" panose="020B0604020202020204" pitchFamily="34" charset="0"/>
              </a:rPr>
              <a:t>Link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cs typeface="Arial" panose="020B0604020202020204" pitchFamily="34" charset="0"/>
              </a:rPr>
              <a:t>to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="/about"&gt;About&lt;/</a:t>
            </a:r>
            <a:r>
              <a:rPr lang="en-GB" sz="2000" b="1" dirty="0">
                <a:solidFill>
                  <a:schemeClr val="tx1"/>
                </a:solidFill>
                <a:cs typeface="Arial" panose="020B0604020202020204" pitchFamily="34" charset="0"/>
              </a:rPr>
              <a:t>Link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&gt; &lt;!--to t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ơng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tự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href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html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 --&gt;</a:t>
            </a:r>
          </a:p>
          <a:p>
            <a:pPr algn="l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6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React-Router,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227786"/>
            <a:ext cx="10826944" cy="5117206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vi-VN" sz="2000" b="1" dirty="0">
                <a:solidFill>
                  <a:schemeClr val="tx1"/>
                </a:solidFill>
                <a:cs typeface="Arial" panose="020B0604020202020204" pitchFamily="34" charset="0"/>
              </a:rPr>
              <a:t>NavLink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endParaRPr lang="en-GB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giống với Link về cách sử dụng,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có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 thêm một số thuộc tính như activeClassName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activeStyl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e =&gt;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giúp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style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NavLink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Đ</a:t>
            </a:r>
            <a:r>
              <a:rPr lang="vi-VN" sz="2000" b="1" dirty="0">
                <a:solidFill>
                  <a:schemeClr val="tx1"/>
                </a:solidFill>
                <a:cs typeface="Arial" panose="020B0604020202020204" pitchFamily="34" charset="0"/>
              </a:rPr>
              <a:t>ối tượng match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lấy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tin ở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trên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URL,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param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cụ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this.props.params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vi-VN" sz="2000" b="1" dirty="0">
                <a:solidFill>
                  <a:schemeClr val="tx1"/>
                </a:solidFill>
                <a:cs typeface="Arial" panose="020B0604020202020204" pitchFamily="34" charset="0"/>
              </a:rPr>
              <a:t>Đối tượng prompt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xác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nhận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xem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bạn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chắc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chắn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muốn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back hay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chuyển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trang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không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import {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Prompt, Redirect 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 from 'react-router-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dom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’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…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&lt;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Prompt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when={true} // true | false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message={ (location) =&gt; (`Are you sure you want to navigate ${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location.pathname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}`) }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/&gt;</a:t>
            </a:r>
          </a:p>
          <a:p>
            <a:pPr algn="l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Redirect(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điều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 h</a:t>
            </a:r>
            <a:r>
              <a:rPr lang="vi-VN" sz="2000" b="1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ớng</a:t>
            </a:r>
            <a:r>
              <a:rPr 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):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Đoạn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code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sau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điều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h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ớng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đến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trang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Dashboard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nếu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user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đăng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nhập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&lt;Route exact path="/" render={() =&gt; (</a:t>
            </a:r>
            <a:r>
              <a:rPr lang="en-GB" sz="2000" dirty="0" err="1">
                <a:solidFill>
                  <a:schemeClr val="tx1"/>
                </a:solidFill>
                <a:cs typeface="Arial" panose="020B0604020202020204" pitchFamily="34" charset="0"/>
              </a:rPr>
              <a:t>loggedIn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 ? (&lt;Redirect to="/dashboard"/&gt;) : (&lt;</a:t>
            </a:r>
            <a:r>
              <a:rPr lang="en-GB" sz="2000" dirty="0" err="1">
                <a:solidFill>
                  <a:schemeClr val="tx1"/>
                </a:solidFill>
                <a:cs typeface="Arial" panose="020B0604020202020204" pitchFamily="34" charset="0"/>
              </a:rPr>
              <a:t>PublicHomePage</a:t>
            </a:r>
            <a:r>
              <a:rPr lang="en-GB" sz="2000" dirty="0">
                <a:solidFill>
                  <a:schemeClr val="tx1"/>
                </a:solidFill>
                <a:cs typeface="Arial" panose="020B0604020202020204" pitchFamily="34" charset="0"/>
              </a:rPr>
              <a:t>/&gt;))}/&gt;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0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1682</TotalTime>
  <Words>1426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Firebase trong ReactJS</vt:lpstr>
      <vt:lpstr>Đăng ký và tạo firebase Path</vt:lpstr>
      <vt:lpstr>Ví dụ về 1 config object</vt:lpstr>
      <vt:lpstr>Đăng nhập Facebook, Google với Firebase</vt:lpstr>
      <vt:lpstr>Lấy và lưu data trên Firebase</vt:lpstr>
      <vt:lpstr>Upload ảnh lên Firebase</vt:lpstr>
      <vt:lpstr>Upload ảnh lên Firebase</vt:lpstr>
      <vt:lpstr>React-Router, chuyển qua lại giữa các page</vt:lpstr>
      <vt:lpstr>React-Router, chuyển qua lại giữa các page</vt:lpstr>
      <vt:lpstr>React-Router, chuyển qua lại giữa các page</vt:lpstr>
      <vt:lpstr>React-Router, chuyển qua lại giữa các page</vt:lpstr>
      <vt:lpstr>Bài tập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137</cp:revision>
  <dcterms:created xsi:type="dcterms:W3CDTF">2016-10-08T03:07:09Z</dcterms:created>
  <dcterms:modified xsi:type="dcterms:W3CDTF">2019-03-21T04:50:29Z</dcterms:modified>
</cp:coreProperties>
</file>