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3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D062D3-8933-3549-9A8E-A52084D9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6" y="1468468"/>
            <a:ext cx="10418194" cy="43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(page, screen)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class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function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Hai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render()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constructor()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componentWillUnmount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8"/>
            <a:ext cx="12192000" cy="924782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160" y="1162951"/>
            <a:ext cx="11247680" cy="4648818"/>
          </a:xfrm>
        </p:spPr>
        <p:txBody>
          <a:bodyPr>
            <a:noAutofit/>
          </a:bodyPr>
          <a:lstStyle/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Component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constructor(props) {…}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render() {return &lt;div&gt;…&lt;/div&gt;}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(props) =&gt;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return &lt;div&gt;…&lt;/div&gt;}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({name, year, description}) =&gt; {…}</a:t>
            </a:r>
          </a:p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PropTypes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props(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spcAft>
                <a:spcPts val="100"/>
              </a:spcAft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= Properties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323918"/>
            <a:ext cx="10826944" cy="445355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{name: ”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year: 2016}}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name, year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render(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return …&lt;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{{name: “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year…}}&gt;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return …&lt;p&gt;{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this.props.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}&lt;/p&gt;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1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= “private data”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323918"/>
            <a:ext cx="10826944" cy="445355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tin: &lt;input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={(text) =&gt; {…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this.setState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(…)}}&gt;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state: let {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=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this.state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state(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constructor),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(“function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variable”).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665" y="1342478"/>
            <a:ext cx="11320608" cy="4453558"/>
          </a:xfrm>
        </p:spPr>
        <p:txBody>
          <a:bodyPr>
            <a:noAutofit/>
          </a:bodyPr>
          <a:lstStyle/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&lt;a&gt; =&gt;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Event,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function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Component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constructor(props)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this.handleEventA.bind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paramX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arrow function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…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{…}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… &lt;button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;}&gt;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…&lt;button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={(e) =&gt;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(e);}&gt; 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184" y="1308807"/>
            <a:ext cx="11219631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“counter”=&gt;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Button. Sau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=&gt; Alert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state).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&lt;h2&gt;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Component, VD: “This is A”. String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props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B,C.Chuẩn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PropTypes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</a:p>
          <a:p>
            <a:pPr algn="l">
              <a:spcAft>
                <a:spcPts val="1200"/>
              </a:spcAft>
            </a:pP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2.5.Sử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ProductList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phẩm,form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3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1510</TotalTime>
  <Words>542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Component trong ReactJS</vt:lpstr>
      <vt:lpstr>Component trong ReactJS</vt:lpstr>
      <vt:lpstr>Khai báo một Component</vt:lpstr>
      <vt:lpstr>Props = Properties</vt:lpstr>
      <vt:lpstr>State = “private data”</vt:lpstr>
      <vt:lpstr>Event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43</cp:revision>
  <dcterms:created xsi:type="dcterms:W3CDTF">2016-10-08T03:07:09Z</dcterms:created>
  <dcterms:modified xsi:type="dcterms:W3CDTF">2019-03-17T11:52:35Z</dcterms:modified>
</cp:coreProperties>
</file>