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8" r:id="rId3"/>
    <p:sldId id="269" r:id="rId4"/>
    <p:sldId id="270" r:id="rId5"/>
    <p:sldId id="271" r:id="rId6"/>
    <p:sldId id="27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9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.foundatio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7"/>
            <a:ext cx="12192000" cy="1040441"/>
          </a:xfrm>
        </p:spPr>
        <p:txBody>
          <a:bodyPr/>
          <a:lstStyle/>
          <a:p>
            <a:pPr algn="ctr"/>
            <a:r>
              <a:rPr lang="vi-VN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 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vi-VN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Với Foundation Style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0EC2AE-7AB0-BE4A-BEEF-BB88F0CB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417" y="1378041"/>
            <a:ext cx="10826944" cy="427801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UI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ReactJS(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Foundation,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Material-UI: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600" dirty="0">
                <a:solidFill>
                  <a:schemeClr val="tx1"/>
                </a:solidFill>
                <a:cs typeface="Arial" panose="020B0604020202020204" pitchFamily="34" charset="0"/>
              </a:rPr>
              <a:t>các components của React được thiết kế theo chuẩn Material Design của Google</a:t>
            </a:r>
            <a:endParaRPr lang="en-US" sz="2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React-Bootstrap: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responsive, icon, colors,…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React + Foundation, Semantic UI React,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MDBootstrap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Ant-Design,</a:t>
            </a:r>
          </a:p>
        </p:txBody>
      </p:sp>
    </p:spTree>
    <p:extLst>
      <p:ext uri="{BB962C8B-B14F-4D97-AF65-F5344CB8AC3E}">
        <p14:creationId xmlns:p14="http://schemas.microsoft.com/office/powerpoint/2010/main" val="110766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969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Link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0EC2AE-7AB0-BE4A-BEEF-BB88F0CB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680" y="1287887"/>
            <a:ext cx="10826944" cy="4820992"/>
          </a:xfrm>
        </p:spPr>
        <p:txBody>
          <a:bodyPr>
            <a:no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PRIMARY, SECONDARY, SUCCESS, ALERT, WARNING,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TINY, LARGE, SMALL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isHollow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=&gt; Button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outline(ko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isDropdown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=&gt;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Dropdown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&lt;div&gt;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&gt;About&lt;/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color={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Colors.SUCCESS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size={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Sizes.LARGE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&gt;Save&lt;/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color={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Colors.ALERT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isHollow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isDropdown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&gt;Delete&lt;/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4095758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969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ButtonGroup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0EC2AE-7AB0-BE4A-BEEF-BB88F0CB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680" y="1287887"/>
            <a:ext cx="10826944" cy="4820992"/>
          </a:xfrm>
        </p:spPr>
        <p:txBody>
          <a:bodyPr>
            <a:no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ButtonGroup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Button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ngang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dọc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isExpanded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=&gt;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Lấp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bao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div cha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GB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GB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en-GB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GB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en-GB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ButtonGroup</a:t>
            </a:r>
            <a:r>
              <a:rPr lang="en-GB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isExpanded</a:t>
            </a:r>
            <a:r>
              <a:rPr lang="en-GB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GB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&lt;Link&gt;Button&lt;/Link&gt;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GB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&lt;Link&gt;Group&lt;/Link&gt;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GB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&lt;/</a:t>
            </a:r>
            <a:r>
              <a:rPr lang="en-GB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ButtonGroup</a:t>
            </a:r>
            <a:r>
              <a:rPr lang="en-GB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GB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GB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en-GB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44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969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Icon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0EC2AE-7AB0-BE4A-BEEF-BB88F0CB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680" y="1287887"/>
            <a:ext cx="10826944" cy="4820992"/>
          </a:xfrm>
        </p:spPr>
        <p:txBody>
          <a:bodyPr>
            <a:no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 =&gt;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link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&lt;a&gt;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GB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isVertical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=&gt;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bố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MenuItem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ngang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dọc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GB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GB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</a:t>
            </a:r>
            <a:r>
              <a:rPr lang="en-GB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isSimple</a:t>
            </a:r>
            <a:r>
              <a:rPr lang="en-GB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isVertical</a:t>
            </a:r>
            <a:r>
              <a:rPr lang="en-GB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GB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en-GB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MenuItem</a:t>
            </a:r>
            <a:r>
              <a:rPr lang="en-GB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&gt;&lt;a&gt;One&lt;/a&gt;&lt;/</a:t>
            </a:r>
            <a:r>
              <a:rPr lang="en-GB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MenuItem</a:t>
            </a:r>
            <a:r>
              <a:rPr lang="en-GB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GB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en-GB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MenuItem</a:t>
            </a:r>
            <a:r>
              <a:rPr lang="en-GB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&gt;&lt;a&gt;Two&lt;/a&gt;&lt;/</a:t>
            </a:r>
            <a:r>
              <a:rPr lang="en-GB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MenuItem</a:t>
            </a:r>
            <a:r>
              <a:rPr lang="en-GB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GB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en-GB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MenuItem</a:t>
            </a:r>
            <a:r>
              <a:rPr lang="en-GB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&gt;&lt;a&gt;Three&lt;/a&gt;&lt;/</a:t>
            </a:r>
            <a:r>
              <a:rPr lang="en-GB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MenuItem</a:t>
            </a:r>
            <a:r>
              <a:rPr lang="en-GB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GB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&lt;</a:t>
            </a:r>
            <a:r>
              <a:rPr lang="en-GB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MenuItem</a:t>
            </a:r>
            <a:r>
              <a:rPr lang="en-GB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&gt;&lt;a&gt;&lt;Icon name="fi-list"/&gt; &lt;span&gt;One&lt;/span&gt;&lt;/a&gt;&lt;/</a:t>
            </a:r>
            <a:r>
              <a:rPr lang="en-GB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MenuItem</a:t>
            </a:r>
            <a:r>
              <a:rPr lang="en-GB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GB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GB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</a:t>
            </a:r>
            <a:r>
              <a:rPr lang="en-GB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409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969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Grid,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ListView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0EC2AE-7AB0-BE4A-BEEF-BB88F0CB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680" y="1104410"/>
            <a:ext cx="10826944" cy="5004469"/>
          </a:xfrm>
        </p:spPr>
        <p:txBody>
          <a:bodyPr>
            <a:no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="display"&gt;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&lt;Column small={2} large={4}&gt;4 columns&lt;/Column&gt;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&lt;Column small={4} large={4}&gt;4 columns&lt;/Column&gt;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&lt;Column small={6} large={4}&gt;4 columns&lt;/Column&gt;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&lt;/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="display"&gt;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…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&lt;/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4356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969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0EC2AE-7AB0-BE4A-BEEF-BB88F0CB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680" y="1322231"/>
            <a:ext cx="10826944" cy="478664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4.1.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component ở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React-Foundation</a:t>
            </a:r>
          </a:p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Foundation:</a:t>
            </a:r>
          </a:p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install react-foundation</a:t>
            </a:r>
          </a:p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React Component:</a:t>
            </a:r>
          </a:p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Foundation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'react-foundation’</a:t>
            </a:r>
          </a:p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React-Foundation: 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https://react.foundation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909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1772</TotalTime>
  <Words>460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Thiết Kế UI Với Foundation Style</vt:lpstr>
      <vt:lpstr>Button và Link</vt:lpstr>
      <vt:lpstr>ButtonGroup</vt:lpstr>
      <vt:lpstr>Menu và Icon</vt:lpstr>
      <vt:lpstr>Grid, hiện ListView</vt:lpstr>
      <vt:lpstr>Bài tập và 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 HTT</dc:creator>
  <cp:lastModifiedBy>365</cp:lastModifiedBy>
  <cp:revision>367</cp:revision>
  <dcterms:created xsi:type="dcterms:W3CDTF">2016-10-08T03:07:09Z</dcterms:created>
  <dcterms:modified xsi:type="dcterms:W3CDTF">2019-03-19T04:55:07Z</dcterms:modified>
</cp:coreProperties>
</file>