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1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88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5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Redux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953" y="1545466"/>
            <a:ext cx="10826944" cy="4278018"/>
          </a:xfrm>
        </p:spPr>
        <p:txBody>
          <a:bodyPr>
            <a:noAutofit/>
          </a:bodyPr>
          <a:lstStyle/>
          <a:p>
            <a:pPr algn="l">
              <a:spcBef>
                <a:spcPts val="500"/>
              </a:spcBef>
              <a:spcAft>
                <a:spcPts val="500"/>
              </a:spcAft>
            </a:pPr>
            <a:r>
              <a:rPr lang="vi-VN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Redux js là một thư viện Javascript giúp quản lý 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ReactJS</a:t>
            </a:r>
            <a:r>
              <a:rPr lang="vi-VN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500"/>
              </a:spcBef>
              <a:spcAft>
                <a:spcPts val="500"/>
              </a:spcAft>
            </a:pPr>
            <a:r>
              <a:rPr lang="vi-VN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Redux là bộ đôi kết hợp hoàn hảo với React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spcBef>
                <a:spcPts val="500"/>
              </a:spcBef>
              <a:spcAft>
                <a:spcPts val="5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vi-VN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của toàn bộ 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</a:t>
            </a:r>
            <a:r>
              <a:rPr lang="vi-VN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 chứa trong một object Store duy nhất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500"/>
              </a:spcBef>
              <a:spcAft>
                <a:spcPts val="5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Đ</a:t>
            </a:r>
            <a:r>
              <a:rPr lang="vi-VN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ể thay đổi State của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vi-VN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phát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(dispatch)</a:t>
            </a:r>
            <a:r>
              <a:rPr lang="vi-VN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một Action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500"/>
              </a:spcBef>
              <a:spcAft>
                <a:spcPts val="5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vi-VN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 chỉ ra cách mà State được biến đổi bởi Action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cũ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sang State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ta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Reducer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vi-VN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500"/>
              </a:spcBef>
              <a:spcAft>
                <a:spcPts val="500"/>
              </a:spcAft>
            </a:pPr>
            <a:r>
              <a:rPr lang="vi-VN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Khi một Component “tham gia Redux” thì các state sẽ chuyển thành props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500"/>
              </a:spcBef>
              <a:spcAft>
                <a:spcPts val="500"/>
              </a:spcAft>
            </a:pP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664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438" y="1317964"/>
            <a:ext cx="10826944" cy="477374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(method) hay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Server:</a:t>
            </a: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GET: được sử dụng để lấy thông tin từ sever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.VD: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products,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kèm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paging</a:t>
            </a:r>
            <a:endParaRPr lang="vi-VN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POST: gửi thông tin tới se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VD: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user,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product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endParaRPr lang="vi-VN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PUT: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thông tin của đối tượng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.VD: update user profile</a:t>
            </a:r>
            <a:endParaRPr lang="vi-VN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PATCH: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object,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DELETE: xóa tài nguyên trên server.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074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fetch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438" y="1317964"/>
            <a:ext cx="10826944" cy="4773742"/>
          </a:xfrm>
        </p:spPr>
        <p:txBody>
          <a:bodyPr>
            <a:noAutofit/>
          </a:bodyPr>
          <a:lstStyle/>
          <a:p>
            <a:pPr algn="l">
              <a:spcBef>
                <a:spcPts val="500"/>
              </a:spcBef>
            </a:pP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GET:</a:t>
            </a:r>
          </a:p>
          <a:p>
            <a:pPr algn="l">
              <a:spcBef>
                <a:spcPts val="500"/>
              </a:spcBef>
            </a:pP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 function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getMoviesFromApi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pPr algn="l">
              <a:spcBef>
                <a:spcPts val="500"/>
              </a:spcBef>
            </a:pP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try {</a:t>
            </a:r>
          </a:p>
          <a:p>
            <a:pPr algn="l">
              <a:spcBef>
                <a:spcPts val="500"/>
              </a:spcBef>
            </a:pP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let 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await 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('https://facebook.github.io/react-native/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movies.json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algn="l">
              <a:spcBef>
                <a:spcPts val="500"/>
              </a:spcBef>
            </a:pP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let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responseJson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await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.json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l">
              <a:spcBef>
                <a:spcPts val="500"/>
              </a:spcBef>
            </a:pP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return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responseJson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.movies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500"/>
              </a:spcBef>
            </a:pP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//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dispatch action “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GET_MOVIES_SUCCESS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ở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500"/>
              </a:spcBef>
            </a:pP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} catch (error) {</a:t>
            </a:r>
          </a:p>
          <a:p>
            <a:pPr algn="l">
              <a:spcBef>
                <a:spcPts val="500"/>
              </a:spcBef>
            </a:pP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console.error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(error)</a:t>
            </a:r>
          </a:p>
          <a:p>
            <a:pPr algn="l">
              <a:spcBef>
                <a:spcPts val="500"/>
              </a:spcBef>
            </a:pP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//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dispatch action “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GET_MOVIES_FAILED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ở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algn="l">
              <a:spcBef>
                <a:spcPts val="500"/>
              </a:spcBef>
            </a:pP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pPr algn="l">
              <a:spcBef>
                <a:spcPts val="500"/>
              </a:spcBef>
            </a:pP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0520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 data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POST method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438" y="1317964"/>
            <a:ext cx="10826944" cy="4773742"/>
          </a:xfrm>
        </p:spPr>
        <p:txBody>
          <a:bodyPr>
            <a:noAutofit/>
          </a:bodyPr>
          <a:lstStyle/>
          <a:p>
            <a:pPr algn="l">
              <a:spcBef>
                <a:spcPts val="1200"/>
              </a:spcBef>
            </a:pP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POST:</a:t>
            </a:r>
          </a:p>
          <a:p>
            <a:pPr algn="l">
              <a:spcBef>
                <a:spcPts val="1200"/>
              </a:spcBef>
            </a:pP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('https://mywebsite.com/endpoint/', {</a:t>
            </a:r>
          </a:p>
          <a:p>
            <a:pPr algn="l">
              <a:spcBef>
                <a:spcPts val="1200"/>
              </a:spcBef>
            </a:pP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'POST’,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//Làm tương tự với các phương thức PUT, DELETE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1200"/>
              </a:spcBef>
            </a:pP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headers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{</a:t>
            </a:r>
          </a:p>
          <a:p>
            <a:pPr algn="l">
              <a:spcBef>
                <a:spcPts val="1200"/>
              </a:spcBef>
            </a:pP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Accept: 'application/json',</a:t>
            </a:r>
          </a:p>
          <a:p>
            <a:pPr algn="l">
              <a:spcBef>
                <a:spcPts val="1200"/>
              </a:spcBef>
            </a:pP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'Content-Type': 'application/json',</a:t>
            </a:r>
          </a:p>
          <a:p>
            <a:pPr algn="l">
              <a:spcBef>
                <a:spcPts val="1200"/>
              </a:spcBef>
            </a:pP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},</a:t>
            </a:r>
          </a:p>
          <a:p>
            <a:pPr algn="l">
              <a:spcBef>
                <a:spcPts val="1200"/>
              </a:spcBef>
            </a:pP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JSON.stringify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‘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iphone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X', year: 2018}),</a:t>
            </a:r>
          </a:p>
          <a:p>
            <a:pPr algn="l">
              <a:spcBef>
                <a:spcPts val="1200"/>
              </a:spcBef>
            </a:pP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148890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1040441"/>
          </a:xfrm>
        </p:spPr>
        <p:txBody>
          <a:bodyPr/>
          <a:lstStyle/>
          <a:p>
            <a:pPr algn="ctr"/>
            <a:r>
              <a:rPr lang="vi-VN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tập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438" y="1317964"/>
            <a:ext cx="10826944" cy="4773742"/>
          </a:xfrm>
        </p:spPr>
        <p:txBody>
          <a:bodyPr>
            <a:noAutofit/>
          </a:bodyPr>
          <a:lstStyle/>
          <a:p>
            <a:pPr algn="l">
              <a:spcBef>
                <a:spcPts val="1200"/>
              </a:spcBef>
            </a:pP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5.1. Viết trang Counter sử dụng Redux: Page có 2 nút Increase(Tăng), Decrease(Giảm), Label hiển thị giá trị counter tăng giảm.</a:t>
            </a:r>
          </a:p>
          <a:p>
            <a:pPr algn="l">
              <a:spcBef>
                <a:spcPts val="1200"/>
              </a:spcBef>
            </a:pP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5.2.Viết lại ứng dụng CRUD products có các Component ProductList, AddProduct, sử dụng Redux</a:t>
            </a:r>
          </a:p>
          <a:p>
            <a:pPr algn="l">
              <a:spcBef>
                <a:spcPts val="1200"/>
              </a:spcBef>
            </a:pP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5.3.Viết lại ứng dụng ở bài 5.2, dữ liệu lấy từ Server(sẽ cung cấp backend bằng Nodejs+Postgres). Viết các async actions xử lý các sự kiện trước và sau khi gửi Request lên server.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859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Redux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BC812C-E514-4C37-886C-9212889635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86" t="16025" r="34472" b="22128"/>
          <a:stretch/>
        </p:blipFill>
        <p:spPr>
          <a:xfrm>
            <a:off x="1257836" y="1102106"/>
            <a:ext cx="7989195" cy="447975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C3E6417-84AE-4EB5-9659-6E115BCA4213}"/>
              </a:ext>
            </a:extLst>
          </p:cNvPr>
          <p:cNvSpPr/>
          <p:nvPr/>
        </p:nvSpPr>
        <p:spPr>
          <a:xfrm>
            <a:off x="4726547" y="4138411"/>
            <a:ext cx="1944710" cy="16174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F0BCA0C-8575-4061-B313-A5B1B2E12F0B}"/>
              </a:ext>
            </a:extLst>
          </p:cNvPr>
          <p:cNvSpPr/>
          <p:nvPr/>
        </p:nvSpPr>
        <p:spPr>
          <a:xfrm>
            <a:off x="4788795" y="5718220"/>
            <a:ext cx="1944710" cy="36992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405207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Redux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680" y="1047481"/>
            <a:ext cx="10826944" cy="506139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vi-V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Là nơi mang các thông tin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(VD: user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bấm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“Add New Product”)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gửi từ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 Store. Các thông tin này là 1 object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“arrow function”)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mô tả những gì đã xảy ra.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vi-V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Reducer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Là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(functions)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thay đổi như thế nào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oldState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newState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Models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Products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Users,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CRUD(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ta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Reducers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ProductReducer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UserReducer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vi-V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Là nơi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State, cho phép truy cập State qua getState(), update State qua dispatch(action), đăng kí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 subscribe(listener)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props.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update state,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Container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update props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action đ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dispatch</a:t>
            </a: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Container “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Redux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con(child)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Provider</a:t>
            </a:r>
          </a:p>
        </p:txBody>
      </p:sp>
    </p:spTree>
    <p:extLst>
      <p:ext uri="{BB962C8B-B14F-4D97-AF65-F5344CB8AC3E}">
        <p14:creationId xmlns:p14="http://schemas.microsoft.com/office/powerpoint/2010/main" val="3418480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Actions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Redux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680" y="1047481"/>
            <a:ext cx="10826944" cy="506139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vi-V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type: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string,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action. VD “ADD_NEW_PRODUCT”</a:t>
            </a: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Payload,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attribute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ợng.VD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year, {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year}</a:t>
            </a: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VD:</a:t>
            </a: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function </a:t>
            </a:r>
            <a:r>
              <a:rPr lang="en-GB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addNewProduct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year, description) {</a:t>
            </a: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return { </a:t>
            </a: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“ADD_NEW_PRODUCT”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year, description }</a:t>
            </a: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</a:t>
            </a:r>
            <a:r>
              <a:rPr lang="en-GB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addNewProduct</a:t>
            </a: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(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newProduct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=&gt; {</a:t>
            </a: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“ADD_NEW_PRODUCT”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newProduct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984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Reducers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Redux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680" y="1047481"/>
            <a:ext cx="10826944" cy="5061398"/>
          </a:xfrm>
        </p:spPr>
        <p:txBody>
          <a:bodyPr>
            <a:noAutofit/>
          </a:bodyPr>
          <a:lstStyle/>
          <a:p>
            <a:pPr algn="l">
              <a:spcBef>
                <a:spcPts val="500"/>
              </a:spcBef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Reducers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“old state”,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“new state”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productReducer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(state =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initialState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action) {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switch (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action.type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case “ADD_NEW_PRODUCT”: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return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Object.assign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({}, state, {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products: [...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state.todos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{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action.productName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year: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action.year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}]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})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default: //Tr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ko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action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thỏa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“new state” = “old state”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return state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l">
              <a:spcBef>
                <a:spcPts val="500"/>
              </a:spcBef>
            </a:pP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productReducer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“arrow function”</a:t>
            </a:r>
          </a:p>
        </p:txBody>
      </p:sp>
    </p:spTree>
    <p:extLst>
      <p:ext uri="{BB962C8B-B14F-4D97-AF65-F5344CB8AC3E}">
        <p14:creationId xmlns:p14="http://schemas.microsoft.com/office/powerpoint/2010/main" val="264021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Reducers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Redux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680" y="1047481"/>
            <a:ext cx="10826944" cy="5061398"/>
          </a:xfrm>
        </p:spPr>
        <p:txBody>
          <a:bodyPr>
            <a:noAutofit/>
          </a:bodyPr>
          <a:lstStyle/>
          <a:p>
            <a:pPr algn="l">
              <a:spcBef>
                <a:spcPts val="500"/>
              </a:spcBef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Reducers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“old state”,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“new state”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productReducer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(state =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initialState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action) {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switch (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action.type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case “ADD_NEW_PRODUCT”: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return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Object.assign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({}, state, {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products: [...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state.todos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{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action.productName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year: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action.year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}]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})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default: //Tr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ko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action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thỏa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“new state” = “old state”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return state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l">
              <a:spcBef>
                <a:spcPts val="500"/>
              </a:spcBef>
            </a:pP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Gộp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Reducers: import {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combineReducers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 from 'redux’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rootReducer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combineReducers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productReducer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userReducer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96746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Redux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680" y="1047481"/>
            <a:ext cx="10826944" cy="506139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quản lý State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{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createStore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 from 'redux’ 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rootReducer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'./reducers’ 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store =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createStore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rootReducer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state: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console.log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store.getState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//Dispatch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action: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store.dispatch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addNewProduct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iphone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X”, 2018, “This is a phone”)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store.subscribe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(() =&gt;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console.log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store.getState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()))</a:t>
            </a:r>
          </a:p>
        </p:txBody>
      </p:sp>
    </p:spTree>
    <p:extLst>
      <p:ext uri="{BB962C8B-B14F-4D97-AF65-F5344CB8AC3E}">
        <p14:creationId xmlns:p14="http://schemas.microsoft.com/office/powerpoint/2010/main" val="4012421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Redux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680" y="1335136"/>
            <a:ext cx="10826944" cy="4773742"/>
          </a:xfrm>
        </p:spPr>
        <p:txBody>
          <a:bodyPr>
            <a:noAutofit/>
          </a:bodyPr>
          <a:lstStyle/>
          <a:p>
            <a:pPr algn="l">
              <a:spcBef>
                <a:spcPts val="500"/>
              </a:spcBef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 bỏ đi state, thay bằng props</a:t>
            </a:r>
            <a:endParaRPr lang="vi-VN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{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 from 'react-redux’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extends Component {….}</a:t>
            </a:r>
          </a:p>
          <a:p>
            <a:pPr algn="l">
              <a:spcBef>
                <a:spcPts val="500"/>
              </a:spcBef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500"/>
              </a:spcBef>
            </a:pP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mapStateToProps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(state) =&gt; ({products: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state.products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 </a:t>
            </a:r>
          </a:p>
          <a:p>
            <a:pPr algn="l">
              <a:spcBef>
                <a:spcPts val="500"/>
              </a:spcBef>
            </a:pP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mapDispatchToProps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dispatch =&gt; ({ 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addNewProduct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(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year,..)=&gt; dispatch(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addNewProduct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year,..)) 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props =&gt;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this.props.addNewProduct</a:t>
            </a: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(…)</a:t>
            </a: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default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connect(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mapStateToProps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mapDispatchToProps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)(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>
              <a:spcBef>
                <a:spcPts val="500"/>
              </a:spcBef>
            </a:pP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Redux”:</a:t>
            </a:r>
          </a:p>
          <a:p>
            <a:pPr algn="l">
              <a:spcBef>
                <a:spcPts val="5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store={store}&gt; &lt;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/&gt;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&lt;/Provider&gt;</a:t>
            </a:r>
          </a:p>
        </p:txBody>
      </p:sp>
    </p:spTree>
    <p:extLst>
      <p:ext uri="{BB962C8B-B14F-4D97-AF65-F5344CB8AC3E}">
        <p14:creationId xmlns:p14="http://schemas.microsoft.com/office/powerpoint/2010/main" val="4233507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 Actions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Redux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0EC2AE-7AB0-BE4A-BEEF-BB88F0CB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317" y="1203354"/>
            <a:ext cx="10826944" cy="4773742"/>
          </a:xfrm>
        </p:spPr>
        <p:txBody>
          <a:bodyPr>
            <a:noAutofit/>
          </a:bodyPr>
          <a:lstStyle/>
          <a:p>
            <a:pPr algn="l">
              <a:spcBef>
                <a:spcPts val="1200"/>
              </a:spcBef>
            </a:pP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 chất là sử dụng linh hoạt các action khác nhau cho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Action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1200"/>
              </a:spcBef>
            </a:pP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Lúc bắt đầu một hành động async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(VD: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server)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dispatch một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ction có tác dụng thông báo với hệ thống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này đang làm cái gì đó,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mất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để Frontend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Loading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 khi thực hiện xong tùy vào kết quả thành công hay thất bại dispatch hành động tương ứng để Store update lại state và Frontend update lại view.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1200"/>
              </a:spcBef>
            </a:pP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Async Action:</a:t>
            </a:r>
          </a:p>
          <a:p>
            <a:pPr algn="l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“START_ADD_PRODUCT” : Dispatch tr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  <a:p>
            <a:pPr algn="l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dispatch 1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“ADD_PRODUCT_SUCCESS”: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payload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action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  <a:p>
            <a:pPr algn="l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“ADD_PRODUCT_FAILED”: Ko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data, payload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chi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error</a:t>
            </a:r>
          </a:p>
          <a:p>
            <a:pPr algn="l">
              <a:spcBef>
                <a:spcPts val="1200"/>
              </a:spcBef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8783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1600</TotalTime>
  <Words>1253</Words>
  <Application>Microsoft Office PowerPoint</Application>
  <PresentationFormat>Widescreen</PresentationFormat>
  <Paragraphs>117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Quản lý State với Redux</vt:lpstr>
      <vt:lpstr>Các thành phần trong Redux</vt:lpstr>
      <vt:lpstr>Các thành phần trong Redux</vt:lpstr>
      <vt:lpstr>Actions trong Redux</vt:lpstr>
      <vt:lpstr>Reducers trong Redux</vt:lpstr>
      <vt:lpstr>Reducers trong Redux</vt:lpstr>
      <vt:lpstr>Store trong Redux</vt:lpstr>
      <vt:lpstr>Container trong Redux</vt:lpstr>
      <vt:lpstr>Async Actions trong Redux</vt:lpstr>
      <vt:lpstr>Lấy data từ Server</vt:lpstr>
      <vt:lpstr>Lấy data từ Server với fetch</vt:lpstr>
      <vt:lpstr>Fetch data với POST method</vt:lpstr>
      <vt:lpstr>Bài tập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HTT</dc:creator>
  <cp:lastModifiedBy>365</cp:lastModifiedBy>
  <cp:revision>268</cp:revision>
  <dcterms:created xsi:type="dcterms:W3CDTF">2016-10-08T03:07:09Z</dcterms:created>
  <dcterms:modified xsi:type="dcterms:W3CDTF">2019-03-19T01:31:40Z</dcterms:modified>
</cp:coreProperties>
</file>