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 bản ứng dụng thành sản phẩm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5466"/>
            <a:ext cx="10826944" cy="427801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Heroku cung cấp dịch vụ máy chủ trong việc deploy ứng dụng.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Trang của bạn có thể sử dụng dịch vụ hoàn toàn miễn phí với các ứng dụng web không yêu cầu tốc độ truy cập cao hay dung lượng lớn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Để làm việc với heroku bạn cần chuẩn bị một số kiến thức cơ bản: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Git command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2. Tạo 1 tài khoản trên heroku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lệnh git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248" y="1166294"/>
            <a:ext cx="2860705" cy="49798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Server(git repository)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5.googleusercontent.com/brJqlcPTZym3v9fFWTB2lUNo6mALndT2vof2pKXS6yNNsqe4vUZU593GABdPMmmeg_PFLun5UPWqK-6wFaJaK6osGxSB6ujzh65v9AyRbbNOY6bUA7SBjJhKszaq2lTPmN3q0jnKpqY">
            <a:extLst>
              <a:ext uri="{FF2B5EF4-FFF2-40B4-BE49-F238E27FC236}">
                <a16:creationId xmlns:a16="http://schemas.microsoft.com/office/drawing/2014/main" id="{E01F466A-5C02-4BC3-9E2C-B1637347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17" y="1640397"/>
            <a:ext cx="1133788" cy="15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B99A4-A0E8-4C44-87FF-71B7F98EC7E7}"/>
              </a:ext>
            </a:extLst>
          </p:cNvPr>
          <p:cNvCxnSpPr>
            <a:cxnSpLocks/>
          </p:cNvCxnSpPr>
          <p:nvPr/>
        </p:nvCxnSpPr>
        <p:spPr>
          <a:xfrm flipH="1">
            <a:off x="3156396" y="3099516"/>
            <a:ext cx="1886755" cy="1575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4CF64-38C2-4753-A0F1-B63F5EAAA3FD}"/>
              </a:ext>
            </a:extLst>
          </p:cNvPr>
          <p:cNvCxnSpPr>
            <a:cxnSpLocks/>
          </p:cNvCxnSpPr>
          <p:nvPr/>
        </p:nvCxnSpPr>
        <p:spPr>
          <a:xfrm flipH="1" flipV="1">
            <a:off x="6589690" y="3211131"/>
            <a:ext cx="1721477" cy="13847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h3.googleusercontent.com/1RZ9e8Xfo7WhP2-A4XlvUeY3cWh-r02_aQ6DY0BWlkZuvxxcU5aDP5heW2hW5h7jtLSX3XNJUrAPMsjmGRS0ElF73GWrMJFmron_PVcAAjNlh5fEllDHM8IwOgW244ABA9NyJP8Rdwk">
            <a:extLst>
              <a:ext uri="{FF2B5EF4-FFF2-40B4-BE49-F238E27FC236}">
                <a16:creationId xmlns:a16="http://schemas.microsoft.com/office/drawing/2014/main" id="{EB6560CE-9EDF-48C8-99C4-805A4145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24" y="4537656"/>
            <a:ext cx="1381260" cy="13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1A6C102-A67C-4E1C-BDFE-BF2F56F2BDD9}"/>
              </a:ext>
            </a:extLst>
          </p:cNvPr>
          <p:cNvSpPr txBox="1">
            <a:spLocks/>
          </p:cNvSpPr>
          <p:nvPr/>
        </p:nvSpPr>
        <p:spPr>
          <a:xfrm>
            <a:off x="1373746" y="5696755"/>
            <a:ext cx="1755819" cy="444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https://lh3.googleusercontent.com/1RZ9e8Xfo7WhP2-A4XlvUeY3cWh-r02_aQ6DY0BWlkZuvxxcU5aDP5heW2hW5h7jtLSX3XNJUrAPMsjmGRS0ElF73GWrMJFmron_PVcAAjNlh5fEllDHM8IwOgW244ABA9NyJP8Rdwk">
            <a:extLst>
              <a:ext uri="{FF2B5EF4-FFF2-40B4-BE49-F238E27FC236}">
                <a16:creationId xmlns:a16="http://schemas.microsoft.com/office/drawing/2014/main" id="{99A5EA89-15B1-4495-BB54-6DDC4F2E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77" y="4595836"/>
            <a:ext cx="1381260" cy="13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A0DE440-54AC-4A64-AE76-02F6E1DFD2D5}"/>
              </a:ext>
            </a:extLst>
          </p:cNvPr>
          <p:cNvSpPr txBox="1">
            <a:spLocks/>
          </p:cNvSpPr>
          <p:nvPr/>
        </p:nvSpPr>
        <p:spPr>
          <a:xfrm>
            <a:off x="7864699" y="5754935"/>
            <a:ext cx="1755819" cy="444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5BC652-C270-4625-82E1-C50006C13D02}"/>
              </a:ext>
            </a:extLst>
          </p:cNvPr>
          <p:cNvSpPr/>
          <p:nvPr/>
        </p:nvSpPr>
        <p:spPr>
          <a:xfrm rot="1735706">
            <a:off x="8405611" y="4212958"/>
            <a:ext cx="1687133" cy="1035594"/>
          </a:xfrm>
          <a:custGeom>
            <a:avLst/>
            <a:gdLst>
              <a:gd name="connsiteX0" fmla="*/ 0 w 1687133"/>
              <a:gd name="connsiteY0" fmla="*/ 533318 h 1035594"/>
              <a:gd name="connsiteX1" fmla="*/ 476519 w 1687133"/>
              <a:gd name="connsiteY1" fmla="*/ 48214 h 1035594"/>
              <a:gd name="connsiteX2" fmla="*/ 1180564 w 1687133"/>
              <a:gd name="connsiteY2" fmla="*/ 56800 h 1035594"/>
              <a:gd name="connsiteX3" fmla="*/ 1622738 w 1687133"/>
              <a:gd name="connsiteY3" fmla="*/ 395944 h 1035594"/>
              <a:gd name="connsiteX4" fmla="*/ 1687133 w 1687133"/>
              <a:gd name="connsiteY4" fmla="*/ 1035594 h 10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3" h="1035594">
                <a:moveTo>
                  <a:pt x="0" y="533318"/>
                </a:moveTo>
                <a:cubicBezTo>
                  <a:pt x="139879" y="330476"/>
                  <a:pt x="279758" y="127634"/>
                  <a:pt x="476519" y="48214"/>
                </a:cubicBezTo>
                <a:cubicBezTo>
                  <a:pt x="673280" y="-31206"/>
                  <a:pt x="989528" y="-1155"/>
                  <a:pt x="1180564" y="56800"/>
                </a:cubicBezTo>
                <a:cubicBezTo>
                  <a:pt x="1371600" y="114755"/>
                  <a:pt x="1538310" y="232812"/>
                  <a:pt x="1622738" y="395944"/>
                </a:cubicBezTo>
                <a:cubicBezTo>
                  <a:pt x="1707166" y="559076"/>
                  <a:pt x="1677831" y="931848"/>
                  <a:pt x="1687133" y="1035594"/>
                </a:cubicBezTo>
              </a:path>
            </a:pathLst>
          </a:custGeom>
          <a:ln w="5715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3D1B335-1FEB-4120-AD10-2F5E37C437E5}"/>
              </a:ext>
            </a:extLst>
          </p:cNvPr>
          <p:cNvSpPr/>
          <p:nvPr/>
        </p:nvSpPr>
        <p:spPr>
          <a:xfrm>
            <a:off x="7495504" y="2686722"/>
            <a:ext cx="3314164" cy="1040441"/>
          </a:xfrm>
          <a:prstGeom prst="wedgeRectCallout">
            <a:avLst>
              <a:gd name="adj1" fmla="val -10632"/>
              <a:gd name="adj2" fmla="val 890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local):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-am “message...”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D3A7B1D-B711-46BC-85D8-F6D1AE0D5450}"/>
              </a:ext>
            </a:extLst>
          </p:cNvPr>
          <p:cNvSpPr/>
          <p:nvPr/>
        </p:nvSpPr>
        <p:spPr>
          <a:xfrm>
            <a:off x="1035299" y="2836738"/>
            <a:ext cx="3314164" cy="735848"/>
          </a:xfrm>
          <a:prstGeom prst="wedgeRectCallout">
            <a:avLst>
              <a:gd name="adj1" fmla="val 34187"/>
              <a:gd name="adj2" fmla="val 110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code: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link_repo.git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518F875-0653-46C9-9379-674C55BF8B12}"/>
              </a:ext>
            </a:extLst>
          </p:cNvPr>
          <p:cNvSpPr/>
          <p:nvPr/>
        </p:nvSpPr>
        <p:spPr>
          <a:xfrm>
            <a:off x="3143193" y="5154723"/>
            <a:ext cx="3314164" cy="735848"/>
          </a:xfrm>
          <a:prstGeom prst="wedgeRectCallout">
            <a:avLst>
              <a:gd name="adj1" fmla="val -33688"/>
              <a:gd name="adj2" fmla="val -1317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m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origin master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C8D7412-C717-40F0-8E82-BD507EEF796F}"/>
              </a:ext>
            </a:extLst>
          </p:cNvPr>
          <p:cNvSpPr/>
          <p:nvPr/>
        </p:nvSpPr>
        <p:spPr>
          <a:xfrm>
            <a:off x="4902558" y="4279353"/>
            <a:ext cx="2592946" cy="735848"/>
          </a:xfrm>
          <a:prstGeom prst="wedgeRectCallout">
            <a:avLst>
              <a:gd name="adj1" fmla="val 33410"/>
              <a:gd name="adj2" fmla="val -1253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</a:t>
            </a:r>
          </a:p>
          <a:p>
            <a:pPr algn="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045B080-0AD4-4B3C-B3A7-A5F0ACB73F37}"/>
              </a:ext>
            </a:extLst>
          </p:cNvPr>
          <p:cNvSpPr/>
          <p:nvPr/>
        </p:nvSpPr>
        <p:spPr>
          <a:xfrm>
            <a:off x="6515311" y="1787022"/>
            <a:ext cx="3314164" cy="455294"/>
          </a:xfrm>
          <a:prstGeom prst="wedgeRectCallout">
            <a:avLst>
              <a:gd name="adj1" fmla="val -31615"/>
              <a:gd name="adj2" fmla="val -477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repository:https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...git</a:t>
            </a:r>
          </a:p>
        </p:txBody>
      </p:sp>
    </p:spTree>
    <p:extLst>
      <p:ext uri="{BB962C8B-B14F-4D97-AF65-F5344CB8AC3E}">
        <p14:creationId xmlns:p14="http://schemas.microsoft.com/office/powerpoint/2010/main" val="26402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17855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SSH Key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176270"/>
            <a:ext cx="10826944" cy="4829580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Linux Server(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VPS, git repository).SSH Key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một phương thức chứng thực người dùng truy cập bằng cách đối chiếu giữa một key cá nhân (Private Key) và key công khai(Public Key).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key: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2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2.Mang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lên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repo)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bạn sẽ lưu ở máy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3.Đăng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repository, 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Putty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Gitbash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Linux/MacOS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9150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17855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SSH Key(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116169"/>
            <a:ext cx="10826944" cy="4889681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pt-BR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Terminal trên local và gõ(SSH = Secured Shell, -t = Type, -C = Contact): 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pt-BR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ssh-keygen -t rsa </a:t>
            </a:r>
            <a:r>
              <a:rPr lang="pl-PL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 4096 -C "your_email@example.com"</a:t>
            </a:r>
            <a:endParaRPr lang="pt-BR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cs typeface="Arial" panose="020B0604020202020204" pitchFamily="34" charset="0"/>
              </a:rPr>
              <a:t>M</a:t>
            </a:r>
            <a:r>
              <a:rPr lang="vi-VN" sz="2300" dirty="0">
                <a:solidFill>
                  <a:schemeClr val="tx1"/>
                </a:solidFill>
                <a:cs typeface="Arial" panose="020B0604020202020204" pitchFamily="34" charset="0"/>
              </a:rPr>
              <a:t>ặc định nó sẽ lưu </a:t>
            </a:r>
            <a:r>
              <a:rPr lang="en-GB" sz="2300" dirty="0">
                <a:solidFill>
                  <a:schemeClr val="tx1"/>
                </a:solidFill>
                <a:cs typeface="Arial" panose="020B0604020202020204" pitchFamily="34" charset="0"/>
              </a:rPr>
              <a:t>file private key (</a:t>
            </a:r>
            <a:r>
              <a:rPr lang="en-GB" sz="2300" dirty="0" err="1">
                <a:solidFill>
                  <a:schemeClr val="tx1"/>
                </a:solidFill>
                <a:cs typeface="Arial" panose="020B0604020202020204" pitchFamily="34" charset="0"/>
              </a:rPr>
              <a:t>id_rsa</a:t>
            </a:r>
            <a:r>
              <a:rPr lang="en-GB" sz="23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GB" sz="23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GB" sz="2300" dirty="0">
                <a:solidFill>
                  <a:schemeClr val="tx1"/>
                </a:solidFill>
                <a:cs typeface="Arial" panose="020B0604020202020204" pitchFamily="34" charset="0"/>
              </a:rPr>
              <a:t> file public key (id_rsa.pub) </a:t>
            </a:r>
            <a:r>
              <a:rPr lang="vi-VN" sz="2300" dirty="0">
                <a:solidFill>
                  <a:schemeClr val="tx1"/>
                </a:solidFill>
                <a:cs typeface="Arial" panose="020B0604020202020204" pitchFamily="34" charset="0"/>
              </a:rPr>
              <a:t>vào /home/user</a:t>
            </a:r>
            <a:r>
              <a:rPr lang="en-US" sz="2300" dirty="0">
                <a:solidFill>
                  <a:schemeClr val="tx1"/>
                </a:solidFill>
                <a:cs typeface="Arial" panose="020B0604020202020204" pitchFamily="34" charset="0"/>
              </a:rPr>
              <a:t>Name</a:t>
            </a:r>
            <a:r>
              <a:rPr lang="vi-VN" sz="2300" dirty="0">
                <a:solidFill>
                  <a:schemeClr val="tx1"/>
                </a:solidFill>
                <a:cs typeface="Arial" panose="020B0604020202020204" pitchFamily="34" charset="0"/>
              </a:rPr>
              <a:t>/.ssh</a:t>
            </a:r>
            <a:endParaRPr lang="en-US" sz="23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700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 can read(4), write(2) and execute(1)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600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 can read and write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10106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SSH Key(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965915"/>
            <a:ext cx="10826944" cy="5039935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public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file: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~/.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 SSH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Deamon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Config: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sshd_config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PubkeyAuthentication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yes,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AuthorizedKeysFile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service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restart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gõ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-p = Port):  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username@serverName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-p 22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repo,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attach file public key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App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Heroku 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287887"/>
            <a:ext cx="10826944" cy="482099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login từ heroku như 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repo: git remote –v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push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master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(log)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logs –tail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web: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58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1730</TotalTime>
  <Words>552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Xuất bản ứng dụng thành sản phẩm</vt:lpstr>
      <vt:lpstr>Một số lệnh git thông dụng</vt:lpstr>
      <vt:lpstr>Cấu hình SSH Key</vt:lpstr>
      <vt:lpstr>Cấu hình SSH Key(tiếp)</vt:lpstr>
      <vt:lpstr>Cấu hình SSH Key(tiếp)</vt:lpstr>
      <vt:lpstr>Publish App lên Heroku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333</cp:revision>
  <dcterms:created xsi:type="dcterms:W3CDTF">2016-10-08T03:07:09Z</dcterms:created>
  <dcterms:modified xsi:type="dcterms:W3CDTF">2019-03-19T04:09:44Z</dcterms:modified>
</cp:coreProperties>
</file>