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67" r:id="rId5"/>
    <p:sldId id="261" r:id="rId6"/>
    <p:sldId id="262" r:id="rId7"/>
    <p:sldId id="264" r:id="rId8"/>
    <p:sldId id="271" r:id="rId9"/>
    <p:sldId id="282" r:id="rId10"/>
    <p:sldId id="259" r:id="rId11"/>
    <p:sldId id="283" r:id="rId12"/>
    <p:sldId id="285" r:id="rId13"/>
    <p:sldId id="290" r:id="rId14"/>
    <p:sldId id="288" r:id="rId15"/>
    <p:sldId id="289" r:id="rId16"/>
    <p:sldId id="292" r:id="rId17"/>
    <p:sldId id="293" r:id="rId18"/>
    <p:sldId id="294" r:id="rId19"/>
    <p:sldId id="303" r:id="rId20"/>
    <p:sldId id="277" r:id="rId21"/>
    <p:sldId id="301" r:id="rId22"/>
    <p:sldId id="281" r:id="rId23"/>
    <p:sldId id="304" r:id="rId24"/>
    <p:sldId id="299" r:id="rId25"/>
    <p:sldId id="30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1DF7EB-E463-4F21-B87A-67B6DE6B303A}" v="778" dt="2019-11-02T11:48:47.260"/>
    <p1510:client id="{C61ED230-E6D7-4803-AB2B-8A0B31E6E904}" v="93" dt="2019-11-03T11:27:10.3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8" d="100"/>
          <a:sy n="78" d="100"/>
        </p:scale>
        <p:origin x="869" y="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ny Peng" userId="68a61e32d53c6118" providerId="LiveId" clId="{C61ED230-E6D7-4803-AB2B-8A0B31E6E904}"/>
    <pc:docChg chg="undo custSel mod addSld delSld modSld">
      <pc:chgData name="Johnny Peng" userId="68a61e32d53c6118" providerId="LiveId" clId="{C61ED230-E6D7-4803-AB2B-8A0B31E6E904}" dt="2019-11-03T11:38:23.792" v="6676" actId="20577"/>
      <pc:docMkLst>
        <pc:docMk/>
      </pc:docMkLst>
      <pc:sldChg chg="modSp">
        <pc:chgData name="Johnny Peng" userId="68a61e32d53c6118" providerId="LiveId" clId="{C61ED230-E6D7-4803-AB2B-8A0B31E6E904}" dt="2019-11-03T11:24:52.267" v="5844" actId="20577"/>
        <pc:sldMkLst>
          <pc:docMk/>
          <pc:sldMk cId="1517584786" sldId="257"/>
        </pc:sldMkLst>
        <pc:spChg chg="mod">
          <ac:chgData name="Johnny Peng" userId="68a61e32d53c6118" providerId="LiveId" clId="{C61ED230-E6D7-4803-AB2B-8A0B31E6E904}" dt="2019-11-03T11:24:52.267" v="5844" actId="20577"/>
          <ac:spMkLst>
            <pc:docMk/>
            <pc:sldMk cId="1517584786" sldId="257"/>
            <ac:spMk id="3" creationId="{3ABF205A-75E6-4C97-B16E-6AA24EDBCE3A}"/>
          </ac:spMkLst>
        </pc:spChg>
      </pc:sldChg>
      <pc:sldChg chg="addSp modSp">
        <pc:chgData name="Johnny Peng" userId="68a61e32d53c6118" providerId="LiveId" clId="{C61ED230-E6D7-4803-AB2B-8A0B31E6E904}" dt="2019-11-03T09:17:12.982" v="5022" actId="14100"/>
        <pc:sldMkLst>
          <pc:docMk/>
          <pc:sldMk cId="3555712879" sldId="264"/>
        </pc:sldMkLst>
        <pc:spChg chg="add mod">
          <ac:chgData name="Johnny Peng" userId="68a61e32d53c6118" providerId="LiveId" clId="{C61ED230-E6D7-4803-AB2B-8A0B31E6E904}" dt="2019-11-03T09:15:55.298" v="4969" actId="207"/>
          <ac:spMkLst>
            <pc:docMk/>
            <pc:sldMk cId="3555712879" sldId="264"/>
            <ac:spMk id="5" creationId="{66907868-B9EB-4425-A80B-D7350FF8FD32}"/>
          </ac:spMkLst>
        </pc:spChg>
        <pc:spChg chg="add mod">
          <ac:chgData name="Johnny Peng" userId="68a61e32d53c6118" providerId="LiveId" clId="{C61ED230-E6D7-4803-AB2B-8A0B31E6E904}" dt="2019-11-03T09:16:19.905" v="4991" actId="1076"/>
          <ac:spMkLst>
            <pc:docMk/>
            <pc:sldMk cId="3555712879" sldId="264"/>
            <ac:spMk id="8" creationId="{CBD2C267-DC5A-4F70-88C1-586D38E9EC70}"/>
          </ac:spMkLst>
        </pc:spChg>
        <pc:spChg chg="add mod">
          <ac:chgData name="Johnny Peng" userId="68a61e32d53c6118" providerId="LiveId" clId="{C61ED230-E6D7-4803-AB2B-8A0B31E6E904}" dt="2019-11-03T09:16:31.703" v="4994" actId="208"/>
          <ac:spMkLst>
            <pc:docMk/>
            <pc:sldMk cId="3555712879" sldId="264"/>
            <ac:spMk id="9" creationId="{7BC0D0A7-96AF-4C9E-9455-9C191FD2E0BB}"/>
          </ac:spMkLst>
        </pc:spChg>
        <pc:spChg chg="add mod">
          <ac:chgData name="Johnny Peng" userId="68a61e32d53c6118" providerId="LiveId" clId="{C61ED230-E6D7-4803-AB2B-8A0B31E6E904}" dt="2019-11-03T09:17:12.982" v="5022" actId="14100"/>
          <ac:spMkLst>
            <pc:docMk/>
            <pc:sldMk cId="3555712879" sldId="264"/>
            <ac:spMk id="13" creationId="{C6CCF631-8F3E-4515-8620-DBA7000BC5C5}"/>
          </ac:spMkLst>
        </pc:spChg>
        <pc:cxnChg chg="add mod">
          <ac:chgData name="Johnny Peng" userId="68a61e32d53c6118" providerId="LiveId" clId="{C61ED230-E6D7-4803-AB2B-8A0B31E6E904}" dt="2019-11-03T09:16:02.364" v="4970" actId="11529"/>
          <ac:cxnSpMkLst>
            <pc:docMk/>
            <pc:sldMk cId="3555712879" sldId="264"/>
            <ac:cxnSpMk id="7" creationId="{CE96D7AB-83DD-400E-AD7A-3BB90CDA57C0}"/>
          </ac:cxnSpMkLst>
        </pc:cxnChg>
        <pc:cxnChg chg="add mod">
          <ac:chgData name="Johnny Peng" userId="68a61e32d53c6118" providerId="LiveId" clId="{C61ED230-E6D7-4803-AB2B-8A0B31E6E904}" dt="2019-11-03T09:16:59.676" v="4999" actId="208"/>
          <ac:cxnSpMkLst>
            <pc:docMk/>
            <pc:sldMk cId="3555712879" sldId="264"/>
            <ac:cxnSpMk id="11" creationId="{52456502-AFAC-436C-A0DB-B4679575C8A1}"/>
          </ac:cxnSpMkLst>
        </pc:cxnChg>
      </pc:sldChg>
      <pc:sldChg chg="del">
        <pc:chgData name="Johnny Peng" userId="68a61e32d53c6118" providerId="LiveId" clId="{C61ED230-E6D7-4803-AB2B-8A0B31E6E904}" dt="2019-11-03T06:17:11.698" v="4966" actId="47"/>
        <pc:sldMkLst>
          <pc:docMk/>
          <pc:sldMk cId="3765689852" sldId="273"/>
        </pc:sldMkLst>
      </pc:sldChg>
      <pc:sldChg chg="addSp delSp modSp mod setBg setClrOvrMap">
        <pc:chgData name="Johnny Peng" userId="68a61e32d53c6118" providerId="LiveId" clId="{C61ED230-E6D7-4803-AB2B-8A0B31E6E904}" dt="2019-11-03T04:24:56.169" v="1335" actId="20577"/>
        <pc:sldMkLst>
          <pc:docMk/>
          <pc:sldMk cId="945710548" sldId="277"/>
        </pc:sldMkLst>
        <pc:spChg chg="mod ord">
          <ac:chgData name="Johnny Peng" userId="68a61e32d53c6118" providerId="LiveId" clId="{C61ED230-E6D7-4803-AB2B-8A0B31E6E904}" dt="2019-11-03T04:24:56.169" v="1335" actId="20577"/>
          <ac:spMkLst>
            <pc:docMk/>
            <pc:sldMk cId="945710548" sldId="277"/>
            <ac:spMk id="2" creationId="{15B2D4C1-F0F1-4191-A040-974E11B9C179}"/>
          </ac:spMkLst>
        </pc:spChg>
        <pc:spChg chg="del">
          <ac:chgData name="Johnny Peng" userId="68a61e32d53c6118" providerId="LiveId" clId="{C61ED230-E6D7-4803-AB2B-8A0B31E6E904}" dt="2019-11-03T01:40:26.160" v="0"/>
          <ac:spMkLst>
            <pc:docMk/>
            <pc:sldMk cId="945710548" sldId="277"/>
            <ac:spMk id="3" creationId="{37C7C8BF-5548-4D0D-95FF-DC7C089394A6}"/>
          </ac:spMkLst>
        </pc:spChg>
        <pc:spChg chg="add del mod">
          <ac:chgData name="Johnny Peng" userId="68a61e32d53c6118" providerId="LiveId" clId="{C61ED230-E6D7-4803-AB2B-8A0B31E6E904}" dt="2019-11-03T03:34:21.889" v="989"/>
          <ac:spMkLst>
            <pc:docMk/>
            <pc:sldMk cId="945710548" sldId="277"/>
            <ac:spMk id="6" creationId="{C370A194-B6F4-4098-A14D-4F5195EF1733}"/>
          </ac:spMkLst>
        </pc:spChg>
        <pc:spChg chg="add del mod">
          <ac:chgData name="Johnny Peng" userId="68a61e32d53c6118" providerId="LiveId" clId="{C61ED230-E6D7-4803-AB2B-8A0B31E6E904}" dt="2019-11-03T04:10:33.732" v="1182" actId="478"/>
          <ac:spMkLst>
            <pc:docMk/>
            <pc:sldMk cId="945710548" sldId="277"/>
            <ac:spMk id="7" creationId="{171E6163-58B4-43DA-8131-99A4650FB626}"/>
          </ac:spMkLst>
        </pc:spChg>
        <pc:spChg chg="add del mod">
          <ac:chgData name="Johnny Peng" userId="68a61e32d53c6118" providerId="LiveId" clId="{C61ED230-E6D7-4803-AB2B-8A0B31E6E904}" dt="2019-11-03T04:19:30.715" v="1238" actId="14100"/>
          <ac:spMkLst>
            <pc:docMk/>
            <pc:sldMk cId="945710548" sldId="277"/>
            <ac:spMk id="8" creationId="{E399A458-0D61-429F-B3B8-903607807AD1}"/>
          </ac:spMkLst>
        </pc:spChg>
        <pc:spChg chg="add del">
          <ac:chgData name="Johnny Peng" userId="68a61e32d53c6118" providerId="LiveId" clId="{C61ED230-E6D7-4803-AB2B-8A0B31E6E904}" dt="2019-11-03T01:40:40.871" v="6" actId="26606"/>
          <ac:spMkLst>
            <pc:docMk/>
            <pc:sldMk cId="945710548" sldId="277"/>
            <ac:spMk id="9" creationId="{BA32CFA4-47BA-467C-A09A-3DCDFDAFD215}"/>
          </ac:spMkLst>
        </pc:spChg>
        <pc:spChg chg="add del">
          <ac:chgData name="Johnny Peng" userId="68a61e32d53c6118" providerId="LiveId" clId="{C61ED230-E6D7-4803-AB2B-8A0B31E6E904}" dt="2019-11-03T01:40:49.703" v="20" actId="26606"/>
          <ac:spMkLst>
            <pc:docMk/>
            <pc:sldMk cId="945710548" sldId="277"/>
            <ac:spMk id="10" creationId="{39E3965E-AC41-4711-9D10-E25ABB132D86}"/>
          </ac:spMkLst>
        </pc:spChg>
        <pc:spChg chg="add del">
          <ac:chgData name="Johnny Peng" userId="68a61e32d53c6118" providerId="LiveId" clId="{C61ED230-E6D7-4803-AB2B-8A0B31E6E904}" dt="2019-11-03T01:40:40.871" v="6" actId="26606"/>
          <ac:spMkLst>
            <pc:docMk/>
            <pc:sldMk cId="945710548" sldId="277"/>
            <ac:spMk id="12" creationId="{0AB6E427-3F73-4C06-A5D5-AE52C3883B50}"/>
          </ac:spMkLst>
        </pc:spChg>
        <pc:spChg chg="add del">
          <ac:chgData name="Johnny Peng" userId="68a61e32d53c6118" providerId="LiveId" clId="{C61ED230-E6D7-4803-AB2B-8A0B31E6E904}" dt="2019-11-03T01:40:40.871" v="6" actId="26606"/>
          <ac:spMkLst>
            <pc:docMk/>
            <pc:sldMk cId="945710548" sldId="277"/>
            <ac:spMk id="14" creationId="{D8C9BDAA-0390-4B39-9B5C-BC95E5120DA4}"/>
          </ac:spMkLst>
        </pc:spChg>
        <pc:spChg chg="add del">
          <ac:chgData name="Johnny Peng" userId="68a61e32d53c6118" providerId="LiveId" clId="{C61ED230-E6D7-4803-AB2B-8A0B31E6E904}" dt="2019-11-03T01:40:42.177" v="8" actId="26606"/>
          <ac:spMkLst>
            <pc:docMk/>
            <pc:sldMk cId="945710548" sldId="277"/>
            <ac:spMk id="18" creationId="{39B4056F-1959-4627-A683-77F6C0603FCD}"/>
          </ac:spMkLst>
        </pc:spChg>
        <pc:spChg chg="add del">
          <ac:chgData name="Johnny Peng" userId="68a61e32d53c6118" providerId="LiveId" clId="{C61ED230-E6D7-4803-AB2B-8A0B31E6E904}" dt="2019-11-03T01:40:42.177" v="8" actId="26606"/>
          <ac:spMkLst>
            <pc:docMk/>
            <pc:sldMk cId="945710548" sldId="277"/>
            <ac:spMk id="19" creationId="{D8D7349B-C9FA-4FCE-A1FF-948F460A3A9A}"/>
          </ac:spMkLst>
        </pc:spChg>
        <pc:spChg chg="add del">
          <ac:chgData name="Johnny Peng" userId="68a61e32d53c6118" providerId="LiveId" clId="{C61ED230-E6D7-4803-AB2B-8A0B31E6E904}" dt="2019-11-03T01:40:42.177" v="8" actId="26606"/>
          <ac:spMkLst>
            <pc:docMk/>
            <pc:sldMk cId="945710548" sldId="277"/>
            <ac:spMk id="21" creationId="{DE601C24-5EB8-4742-8874-BBED8BBDBA10}"/>
          </ac:spMkLst>
        </pc:spChg>
        <pc:spChg chg="add del">
          <ac:chgData name="Johnny Peng" userId="68a61e32d53c6118" providerId="LiveId" clId="{C61ED230-E6D7-4803-AB2B-8A0B31E6E904}" dt="2019-11-03T01:40:43.923" v="10" actId="26606"/>
          <ac:spMkLst>
            <pc:docMk/>
            <pc:sldMk cId="945710548" sldId="277"/>
            <ac:spMk id="23" creationId="{F64BBAA4-C62B-4146-B49F-FE4CC4655EE0}"/>
          </ac:spMkLst>
        </pc:spChg>
        <pc:spChg chg="add del">
          <ac:chgData name="Johnny Peng" userId="68a61e32d53c6118" providerId="LiveId" clId="{C61ED230-E6D7-4803-AB2B-8A0B31E6E904}" dt="2019-11-03T01:40:43.923" v="10" actId="26606"/>
          <ac:spMkLst>
            <pc:docMk/>
            <pc:sldMk cId="945710548" sldId="277"/>
            <ac:spMk id="25" creationId="{4A8A15CC-E2AA-4507-AD6C-79E385B50E3A}"/>
          </ac:spMkLst>
        </pc:spChg>
        <pc:spChg chg="add del">
          <ac:chgData name="Johnny Peng" userId="68a61e32d53c6118" providerId="LiveId" clId="{C61ED230-E6D7-4803-AB2B-8A0B31E6E904}" dt="2019-11-03T01:40:43.923" v="10" actId="26606"/>
          <ac:spMkLst>
            <pc:docMk/>
            <pc:sldMk cId="945710548" sldId="277"/>
            <ac:spMk id="26" creationId="{75CF30C0-9394-4459-976E-2AA223FB125F}"/>
          </ac:spMkLst>
        </pc:spChg>
        <pc:spChg chg="add del">
          <ac:chgData name="Johnny Peng" userId="68a61e32d53c6118" providerId="LiveId" clId="{C61ED230-E6D7-4803-AB2B-8A0B31E6E904}" dt="2019-11-03T01:40:44.223" v="12" actId="26606"/>
          <ac:spMkLst>
            <pc:docMk/>
            <pc:sldMk cId="945710548" sldId="277"/>
            <ac:spMk id="28" creationId="{39B4056F-1959-4627-A683-77F6C0603FCD}"/>
          </ac:spMkLst>
        </pc:spChg>
        <pc:spChg chg="add del">
          <ac:chgData name="Johnny Peng" userId="68a61e32d53c6118" providerId="LiveId" clId="{C61ED230-E6D7-4803-AB2B-8A0B31E6E904}" dt="2019-11-03T01:40:44.223" v="12" actId="26606"/>
          <ac:spMkLst>
            <pc:docMk/>
            <pc:sldMk cId="945710548" sldId="277"/>
            <ac:spMk id="29" creationId="{D8D7349B-C9FA-4FCE-A1FF-948F460A3A9A}"/>
          </ac:spMkLst>
        </pc:spChg>
        <pc:spChg chg="add del">
          <ac:chgData name="Johnny Peng" userId="68a61e32d53c6118" providerId="LiveId" clId="{C61ED230-E6D7-4803-AB2B-8A0B31E6E904}" dt="2019-11-03T01:40:44.223" v="12" actId="26606"/>
          <ac:spMkLst>
            <pc:docMk/>
            <pc:sldMk cId="945710548" sldId="277"/>
            <ac:spMk id="31" creationId="{DE601C24-5EB8-4742-8874-BBED8BBDBA10}"/>
          </ac:spMkLst>
        </pc:spChg>
        <pc:spChg chg="add del">
          <ac:chgData name="Johnny Peng" userId="68a61e32d53c6118" providerId="LiveId" clId="{C61ED230-E6D7-4803-AB2B-8A0B31E6E904}" dt="2019-11-03T01:40:45.202" v="14" actId="26606"/>
          <ac:spMkLst>
            <pc:docMk/>
            <pc:sldMk cId="945710548" sldId="277"/>
            <ac:spMk id="33" creationId="{80861964-D86C-4A50-8F6D-B466384A61B1}"/>
          </ac:spMkLst>
        </pc:spChg>
        <pc:spChg chg="add del">
          <ac:chgData name="Johnny Peng" userId="68a61e32d53c6118" providerId="LiveId" clId="{C61ED230-E6D7-4803-AB2B-8A0B31E6E904}" dt="2019-11-03T01:40:45.202" v="14" actId="26606"/>
          <ac:spMkLst>
            <pc:docMk/>
            <pc:sldMk cId="945710548" sldId="277"/>
            <ac:spMk id="35" creationId="{D256DE29-8F43-44DE-B9CB-86E10713B1EB}"/>
          </ac:spMkLst>
        </pc:spChg>
        <pc:spChg chg="add del">
          <ac:chgData name="Johnny Peng" userId="68a61e32d53c6118" providerId="LiveId" clId="{C61ED230-E6D7-4803-AB2B-8A0B31E6E904}" dt="2019-11-03T01:40:45.202" v="14" actId="26606"/>
          <ac:spMkLst>
            <pc:docMk/>
            <pc:sldMk cId="945710548" sldId="277"/>
            <ac:spMk id="36" creationId="{7465E1E6-76DA-46A7-87B0-0A3F9791A9E9}"/>
          </ac:spMkLst>
        </pc:spChg>
        <pc:spChg chg="add del">
          <ac:chgData name="Johnny Peng" userId="68a61e32d53c6118" providerId="LiveId" clId="{C61ED230-E6D7-4803-AB2B-8A0B31E6E904}" dt="2019-11-03T01:40:46.252" v="16" actId="26606"/>
          <ac:spMkLst>
            <pc:docMk/>
            <pc:sldMk cId="945710548" sldId="277"/>
            <ac:spMk id="38" creationId="{873ECEC8-0F24-45B8-950F-35FC94BCEAC8}"/>
          </ac:spMkLst>
        </pc:spChg>
        <pc:spChg chg="add del">
          <ac:chgData name="Johnny Peng" userId="68a61e32d53c6118" providerId="LiveId" clId="{C61ED230-E6D7-4803-AB2B-8A0B31E6E904}" dt="2019-11-03T01:40:46.252" v="16" actId="26606"/>
          <ac:spMkLst>
            <pc:docMk/>
            <pc:sldMk cId="945710548" sldId="277"/>
            <ac:spMk id="40" creationId="{02D4F0A9-9F18-4F66-B5DF-FAE90998F08E}"/>
          </ac:spMkLst>
        </pc:spChg>
        <pc:spChg chg="add del">
          <ac:chgData name="Johnny Peng" userId="68a61e32d53c6118" providerId="LiveId" clId="{C61ED230-E6D7-4803-AB2B-8A0B31E6E904}" dt="2019-11-03T01:40:46.252" v="16" actId="26606"/>
          <ac:spMkLst>
            <pc:docMk/>
            <pc:sldMk cId="945710548" sldId="277"/>
            <ac:spMk id="41" creationId="{8B53612E-ADB2-4457-9688-89506397AF28}"/>
          </ac:spMkLst>
        </pc:spChg>
        <pc:spChg chg="add del">
          <ac:chgData name="Johnny Peng" userId="68a61e32d53c6118" providerId="LiveId" clId="{C61ED230-E6D7-4803-AB2B-8A0B31E6E904}" dt="2019-11-03T01:40:48.276" v="18" actId="26606"/>
          <ac:spMkLst>
            <pc:docMk/>
            <pc:sldMk cId="945710548" sldId="277"/>
            <ac:spMk id="43" creationId="{E844E128-FF69-4E9F-8327-6B504B3C5AE1}"/>
          </ac:spMkLst>
        </pc:spChg>
        <pc:spChg chg="add del">
          <ac:chgData name="Johnny Peng" userId="68a61e32d53c6118" providerId="LiveId" clId="{C61ED230-E6D7-4803-AB2B-8A0B31E6E904}" dt="2019-11-03T01:40:48.276" v="18" actId="26606"/>
          <ac:spMkLst>
            <pc:docMk/>
            <pc:sldMk cId="945710548" sldId="277"/>
            <ac:spMk id="45" creationId="{0C7023D9-CD98-4344-8F5D-527428C421D9}"/>
          </ac:spMkLst>
        </pc:spChg>
        <pc:spChg chg="add del">
          <ac:chgData name="Johnny Peng" userId="68a61e32d53c6118" providerId="LiveId" clId="{C61ED230-E6D7-4803-AB2B-8A0B31E6E904}" dt="2019-11-03T01:40:49.703" v="20" actId="26606"/>
          <ac:spMkLst>
            <pc:docMk/>
            <pc:sldMk cId="945710548" sldId="277"/>
            <ac:spMk id="48" creationId="{B4D0E555-16F6-44D0-BF56-AF5FF5BDE9D6}"/>
          </ac:spMkLst>
        </pc:spChg>
        <pc:spChg chg="add del">
          <ac:chgData name="Johnny Peng" userId="68a61e32d53c6118" providerId="LiveId" clId="{C61ED230-E6D7-4803-AB2B-8A0B31E6E904}" dt="2019-11-03T01:40:49.703" v="20" actId="26606"/>
          <ac:spMkLst>
            <pc:docMk/>
            <pc:sldMk cId="945710548" sldId="277"/>
            <ac:spMk id="49" creationId="{8117041D-1A7B-4ECA-AB68-3CFDB6726B8E}"/>
          </ac:spMkLst>
        </pc:spChg>
        <pc:spChg chg="add del">
          <ac:chgData name="Johnny Peng" userId="68a61e32d53c6118" providerId="LiveId" clId="{C61ED230-E6D7-4803-AB2B-8A0B31E6E904}" dt="2019-11-03T01:40:50.331" v="22" actId="26606"/>
          <ac:spMkLst>
            <pc:docMk/>
            <pc:sldMk cId="945710548" sldId="277"/>
            <ac:spMk id="52" creationId="{39E3965E-AC41-4711-9D10-E25ABB132D86}"/>
          </ac:spMkLst>
        </pc:spChg>
        <pc:spChg chg="add del">
          <ac:chgData name="Johnny Peng" userId="68a61e32d53c6118" providerId="LiveId" clId="{C61ED230-E6D7-4803-AB2B-8A0B31E6E904}" dt="2019-11-03T01:40:50.331" v="22" actId="26606"/>
          <ac:spMkLst>
            <pc:docMk/>
            <pc:sldMk cId="945710548" sldId="277"/>
            <ac:spMk id="54" creationId="{34461041-8413-4023-ABA7-9E499B0AD995}"/>
          </ac:spMkLst>
        </pc:spChg>
        <pc:spChg chg="add del">
          <ac:chgData name="Johnny Peng" userId="68a61e32d53c6118" providerId="LiveId" clId="{C61ED230-E6D7-4803-AB2B-8A0B31E6E904}" dt="2019-11-03T01:40:50.331" v="22" actId="26606"/>
          <ac:spMkLst>
            <pc:docMk/>
            <pc:sldMk cId="945710548" sldId="277"/>
            <ac:spMk id="56" creationId="{7FC9E1B0-1575-4658-AD6E-43DF73FC3397}"/>
          </ac:spMkLst>
        </pc:spChg>
        <pc:spChg chg="add del">
          <ac:chgData name="Johnny Peng" userId="68a61e32d53c6118" providerId="LiveId" clId="{C61ED230-E6D7-4803-AB2B-8A0B31E6E904}" dt="2019-11-03T01:40:50.905" v="24" actId="26606"/>
          <ac:spMkLst>
            <pc:docMk/>
            <pc:sldMk cId="945710548" sldId="277"/>
            <ac:spMk id="58" creationId="{0AB6E427-3F73-4C06-A5D5-AE52C3883B50}"/>
          </ac:spMkLst>
        </pc:spChg>
        <pc:spChg chg="add del">
          <ac:chgData name="Johnny Peng" userId="68a61e32d53c6118" providerId="LiveId" clId="{C61ED230-E6D7-4803-AB2B-8A0B31E6E904}" dt="2019-11-03T01:40:50.905" v="24" actId="26606"/>
          <ac:spMkLst>
            <pc:docMk/>
            <pc:sldMk cId="945710548" sldId="277"/>
            <ac:spMk id="59" creationId="{D8C9BDAA-0390-4B39-9B5C-BC95E5120DA4}"/>
          </ac:spMkLst>
        </pc:spChg>
        <pc:spChg chg="add del">
          <ac:chgData name="Johnny Peng" userId="68a61e32d53c6118" providerId="LiveId" clId="{C61ED230-E6D7-4803-AB2B-8A0B31E6E904}" dt="2019-11-03T01:40:50.905" v="24" actId="26606"/>
          <ac:spMkLst>
            <pc:docMk/>
            <pc:sldMk cId="945710548" sldId="277"/>
            <ac:spMk id="61" creationId="{BA32CFA4-47BA-467C-A09A-3DCDFDAFD215}"/>
          </ac:spMkLst>
        </pc:spChg>
        <pc:spChg chg="add del">
          <ac:chgData name="Johnny Peng" userId="68a61e32d53c6118" providerId="LiveId" clId="{C61ED230-E6D7-4803-AB2B-8A0B31E6E904}" dt="2019-11-03T01:40:51.549" v="26" actId="26606"/>
          <ac:spMkLst>
            <pc:docMk/>
            <pc:sldMk cId="945710548" sldId="277"/>
            <ac:spMk id="63" creationId="{F64BBAA4-C62B-4146-B49F-FE4CC4655EE0}"/>
          </ac:spMkLst>
        </pc:spChg>
        <pc:spChg chg="add del">
          <ac:chgData name="Johnny Peng" userId="68a61e32d53c6118" providerId="LiveId" clId="{C61ED230-E6D7-4803-AB2B-8A0B31E6E904}" dt="2019-11-03T01:40:51.549" v="26" actId="26606"/>
          <ac:spMkLst>
            <pc:docMk/>
            <pc:sldMk cId="945710548" sldId="277"/>
            <ac:spMk id="65" creationId="{4A8A15CC-E2AA-4507-AD6C-79E385B50E3A}"/>
          </ac:spMkLst>
        </pc:spChg>
        <pc:spChg chg="add del">
          <ac:chgData name="Johnny Peng" userId="68a61e32d53c6118" providerId="LiveId" clId="{C61ED230-E6D7-4803-AB2B-8A0B31E6E904}" dt="2019-11-03T01:40:51.549" v="26" actId="26606"/>
          <ac:spMkLst>
            <pc:docMk/>
            <pc:sldMk cId="945710548" sldId="277"/>
            <ac:spMk id="66" creationId="{75CF30C0-9394-4459-976E-2AA223FB125F}"/>
          </ac:spMkLst>
        </pc:spChg>
        <pc:spChg chg="add del">
          <ac:chgData name="Johnny Peng" userId="68a61e32d53c6118" providerId="LiveId" clId="{C61ED230-E6D7-4803-AB2B-8A0B31E6E904}" dt="2019-11-03T01:40:52.425" v="28" actId="26606"/>
          <ac:spMkLst>
            <pc:docMk/>
            <pc:sldMk cId="945710548" sldId="277"/>
            <ac:spMk id="68" creationId="{39B4056F-1959-4627-A683-77F6C0603FCD}"/>
          </ac:spMkLst>
        </pc:spChg>
        <pc:spChg chg="add del">
          <ac:chgData name="Johnny Peng" userId="68a61e32d53c6118" providerId="LiveId" clId="{C61ED230-E6D7-4803-AB2B-8A0B31E6E904}" dt="2019-11-03T01:40:52.425" v="28" actId="26606"/>
          <ac:spMkLst>
            <pc:docMk/>
            <pc:sldMk cId="945710548" sldId="277"/>
            <ac:spMk id="69" creationId="{D8D7349B-C9FA-4FCE-A1FF-948F460A3A9A}"/>
          </ac:spMkLst>
        </pc:spChg>
        <pc:spChg chg="add del">
          <ac:chgData name="Johnny Peng" userId="68a61e32d53c6118" providerId="LiveId" clId="{C61ED230-E6D7-4803-AB2B-8A0B31E6E904}" dt="2019-11-03T01:40:52.425" v="28" actId="26606"/>
          <ac:spMkLst>
            <pc:docMk/>
            <pc:sldMk cId="945710548" sldId="277"/>
            <ac:spMk id="71" creationId="{DE601C24-5EB8-4742-8874-BBED8BBDBA10}"/>
          </ac:spMkLst>
        </pc:spChg>
        <pc:spChg chg="add del">
          <ac:chgData name="Johnny Peng" userId="68a61e32d53c6118" providerId="LiveId" clId="{C61ED230-E6D7-4803-AB2B-8A0B31E6E904}" dt="2019-11-03T01:40:53.668" v="30" actId="26606"/>
          <ac:spMkLst>
            <pc:docMk/>
            <pc:sldMk cId="945710548" sldId="277"/>
            <ac:spMk id="73" creationId="{80861964-D86C-4A50-8F6D-B466384A61B1}"/>
          </ac:spMkLst>
        </pc:spChg>
        <pc:spChg chg="add del">
          <ac:chgData name="Johnny Peng" userId="68a61e32d53c6118" providerId="LiveId" clId="{C61ED230-E6D7-4803-AB2B-8A0B31E6E904}" dt="2019-11-03T01:40:53.668" v="30" actId="26606"/>
          <ac:spMkLst>
            <pc:docMk/>
            <pc:sldMk cId="945710548" sldId="277"/>
            <ac:spMk id="75" creationId="{D256DE29-8F43-44DE-B9CB-86E10713B1EB}"/>
          </ac:spMkLst>
        </pc:spChg>
        <pc:spChg chg="add del">
          <ac:chgData name="Johnny Peng" userId="68a61e32d53c6118" providerId="LiveId" clId="{C61ED230-E6D7-4803-AB2B-8A0B31E6E904}" dt="2019-11-03T01:40:53.668" v="30" actId="26606"/>
          <ac:spMkLst>
            <pc:docMk/>
            <pc:sldMk cId="945710548" sldId="277"/>
            <ac:spMk id="76" creationId="{7465E1E6-76DA-46A7-87B0-0A3F9791A9E9}"/>
          </ac:spMkLst>
        </pc:spChg>
        <pc:spChg chg="add del">
          <ac:chgData name="Johnny Peng" userId="68a61e32d53c6118" providerId="LiveId" clId="{C61ED230-E6D7-4803-AB2B-8A0B31E6E904}" dt="2019-11-03T01:40:53.915" v="32" actId="26606"/>
          <ac:spMkLst>
            <pc:docMk/>
            <pc:sldMk cId="945710548" sldId="277"/>
            <ac:spMk id="78" creationId="{F64BBAA4-C62B-4146-B49F-FE4CC4655EE0}"/>
          </ac:spMkLst>
        </pc:spChg>
        <pc:spChg chg="add del">
          <ac:chgData name="Johnny Peng" userId="68a61e32d53c6118" providerId="LiveId" clId="{C61ED230-E6D7-4803-AB2B-8A0B31E6E904}" dt="2019-11-03T01:40:53.915" v="32" actId="26606"/>
          <ac:spMkLst>
            <pc:docMk/>
            <pc:sldMk cId="945710548" sldId="277"/>
            <ac:spMk id="80" creationId="{4A8A15CC-E2AA-4507-AD6C-79E385B50E3A}"/>
          </ac:spMkLst>
        </pc:spChg>
        <pc:spChg chg="add del">
          <ac:chgData name="Johnny Peng" userId="68a61e32d53c6118" providerId="LiveId" clId="{C61ED230-E6D7-4803-AB2B-8A0B31E6E904}" dt="2019-11-03T01:40:53.915" v="32" actId="26606"/>
          <ac:spMkLst>
            <pc:docMk/>
            <pc:sldMk cId="945710548" sldId="277"/>
            <ac:spMk id="81" creationId="{75CF30C0-9394-4459-976E-2AA223FB125F}"/>
          </ac:spMkLst>
        </pc:spChg>
        <pc:spChg chg="add del">
          <ac:chgData name="Johnny Peng" userId="68a61e32d53c6118" providerId="LiveId" clId="{C61ED230-E6D7-4803-AB2B-8A0B31E6E904}" dt="2019-11-03T01:40:54.634" v="34" actId="26606"/>
          <ac:spMkLst>
            <pc:docMk/>
            <pc:sldMk cId="945710548" sldId="277"/>
            <ac:spMk id="83" creationId="{0AB6E427-3F73-4C06-A5D5-AE52C3883B50}"/>
          </ac:spMkLst>
        </pc:spChg>
        <pc:spChg chg="add del">
          <ac:chgData name="Johnny Peng" userId="68a61e32d53c6118" providerId="LiveId" clId="{C61ED230-E6D7-4803-AB2B-8A0B31E6E904}" dt="2019-11-03T01:40:54.634" v="34" actId="26606"/>
          <ac:spMkLst>
            <pc:docMk/>
            <pc:sldMk cId="945710548" sldId="277"/>
            <ac:spMk id="84" creationId="{D8C9BDAA-0390-4B39-9B5C-BC95E5120DA4}"/>
          </ac:spMkLst>
        </pc:spChg>
        <pc:spChg chg="add del">
          <ac:chgData name="Johnny Peng" userId="68a61e32d53c6118" providerId="LiveId" clId="{C61ED230-E6D7-4803-AB2B-8A0B31E6E904}" dt="2019-11-03T01:40:54.634" v="34" actId="26606"/>
          <ac:spMkLst>
            <pc:docMk/>
            <pc:sldMk cId="945710548" sldId="277"/>
            <ac:spMk id="86" creationId="{BA32CFA4-47BA-467C-A09A-3DCDFDAFD215}"/>
          </ac:spMkLst>
        </pc:spChg>
        <pc:spChg chg="add del">
          <ac:chgData name="Johnny Peng" userId="68a61e32d53c6118" providerId="LiveId" clId="{C61ED230-E6D7-4803-AB2B-8A0B31E6E904}" dt="2019-11-03T01:40:58.290" v="36" actId="26606"/>
          <ac:spMkLst>
            <pc:docMk/>
            <pc:sldMk cId="945710548" sldId="277"/>
            <ac:spMk id="88" creationId="{39E3965E-AC41-4711-9D10-E25ABB132D86}"/>
          </ac:spMkLst>
        </pc:spChg>
        <pc:spChg chg="add del">
          <ac:chgData name="Johnny Peng" userId="68a61e32d53c6118" providerId="LiveId" clId="{C61ED230-E6D7-4803-AB2B-8A0B31E6E904}" dt="2019-11-03T01:40:58.290" v="36" actId="26606"/>
          <ac:spMkLst>
            <pc:docMk/>
            <pc:sldMk cId="945710548" sldId="277"/>
            <ac:spMk id="90" creationId="{34461041-8413-4023-ABA7-9E499B0AD995}"/>
          </ac:spMkLst>
        </pc:spChg>
        <pc:spChg chg="add del">
          <ac:chgData name="Johnny Peng" userId="68a61e32d53c6118" providerId="LiveId" clId="{C61ED230-E6D7-4803-AB2B-8A0B31E6E904}" dt="2019-11-03T01:40:58.290" v="36" actId="26606"/>
          <ac:spMkLst>
            <pc:docMk/>
            <pc:sldMk cId="945710548" sldId="277"/>
            <ac:spMk id="92" creationId="{7FC9E1B0-1575-4658-AD6E-43DF73FC3397}"/>
          </ac:spMkLst>
        </pc:spChg>
        <pc:picChg chg="add mod">
          <ac:chgData name="Johnny Peng" userId="68a61e32d53c6118" providerId="LiveId" clId="{C61ED230-E6D7-4803-AB2B-8A0B31E6E904}" dt="2019-11-03T04:04:32.065" v="1160" actId="1076"/>
          <ac:picMkLst>
            <pc:docMk/>
            <pc:sldMk cId="945710548" sldId="277"/>
            <ac:picMk id="5" creationId="{76DE230B-1C6C-4CA3-B293-9DED0F00CE15}"/>
          </ac:picMkLst>
        </pc:picChg>
        <pc:cxnChg chg="add del">
          <ac:chgData name="Johnny Peng" userId="68a61e32d53c6118" providerId="LiveId" clId="{C61ED230-E6D7-4803-AB2B-8A0B31E6E904}" dt="2019-11-03T01:40:40.871" v="6" actId="26606"/>
          <ac:cxnSpMkLst>
            <pc:docMk/>
            <pc:sldMk cId="945710548" sldId="277"/>
            <ac:cxnSpMk id="16" creationId="{E04A321A-A039-4720-87B4-66A4210E0D57}"/>
          </ac:cxnSpMkLst>
        </pc:cxnChg>
        <pc:cxnChg chg="add del">
          <ac:chgData name="Johnny Peng" userId="68a61e32d53c6118" providerId="LiveId" clId="{C61ED230-E6D7-4803-AB2B-8A0B31E6E904}" dt="2019-11-03T01:40:42.177" v="8" actId="26606"/>
          <ac:cxnSpMkLst>
            <pc:docMk/>
            <pc:sldMk cId="945710548" sldId="277"/>
            <ac:cxnSpMk id="20" creationId="{55646586-8E5D-4A2B-BDA9-01CE28AC89A1}"/>
          </ac:cxnSpMkLst>
        </pc:cxnChg>
        <pc:cxnChg chg="add del">
          <ac:chgData name="Johnny Peng" userId="68a61e32d53c6118" providerId="LiveId" clId="{C61ED230-E6D7-4803-AB2B-8A0B31E6E904}" dt="2019-11-03T01:40:43.923" v="10" actId="26606"/>
          <ac:cxnSpMkLst>
            <pc:docMk/>
            <pc:sldMk cId="945710548" sldId="277"/>
            <ac:cxnSpMk id="24" creationId="{EEB57AA8-F021-480C-A9E2-F89913313611}"/>
          </ac:cxnSpMkLst>
        </pc:cxnChg>
        <pc:cxnChg chg="add del">
          <ac:chgData name="Johnny Peng" userId="68a61e32d53c6118" providerId="LiveId" clId="{C61ED230-E6D7-4803-AB2B-8A0B31E6E904}" dt="2019-11-03T01:40:44.223" v="12" actId="26606"/>
          <ac:cxnSpMkLst>
            <pc:docMk/>
            <pc:sldMk cId="945710548" sldId="277"/>
            <ac:cxnSpMk id="30" creationId="{55646586-8E5D-4A2B-BDA9-01CE28AC89A1}"/>
          </ac:cxnSpMkLst>
        </pc:cxnChg>
        <pc:cxnChg chg="add del">
          <ac:chgData name="Johnny Peng" userId="68a61e32d53c6118" providerId="LiveId" clId="{C61ED230-E6D7-4803-AB2B-8A0B31E6E904}" dt="2019-11-03T01:40:45.202" v="14" actId="26606"/>
          <ac:cxnSpMkLst>
            <pc:docMk/>
            <pc:sldMk cId="945710548" sldId="277"/>
            <ac:cxnSpMk id="34" creationId="{754A678E-8F30-4E92-A5BF-F5D03D011394}"/>
          </ac:cxnSpMkLst>
        </pc:cxnChg>
        <pc:cxnChg chg="add del">
          <ac:chgData name="Johnny Peng" userId="68a61e32d53c6118" providerId="LiveId" clId="{C61ED230-E6D7-4803-AB2B-8A0B31E6E904}" dt="2019-11-03T01:40:46.252" v="16" actId="26606"/>
          <ac:cxnSpMkLst>
            <pc:docMk/>
            <pc:sldMk cId="945710548" sldId="277"/>
            <ac:cxnSpMk id="39" creationId="{89EB8C68-FF1B-4849-867B-32D29B19F102}"/>
          </ac:cxnSpMkLst>
        </pc:cxnChg>
        <pc:cxnChg chg="add del">
          <ac:chgData name="Johnny Peng" userId="68a61e32d53c6118" providerId="LiveId" clId="{C61ED230-E6D7-4803-AB2B-8A0B31E6E904}" dt="2019-11-03T01:40:48.276" v="18" actId="26606"/>
          <ac:cxnSpMkLst>
            <pc:docMk/>
            <pc:sldMk cId="945710548" sldId="277"/>
            <ac:cxnSpMk id="44" creationId="{055CEADF-09EA-423C-8C45-F94AF44D5AF0}"/>
          </ac:cxnSpMkLst>
        </pc:cxnChg>
        <pc:cxnChg chg="add del">
          <ac:chgData name="Johnny Peng" userId="68a61e32d53c6118" providerId="LiveId" clId="{C61ED230-E6D7-4803-AB2B-8A0B31E6E904}" dt="2019-11-03T01:40:49.703" v="20" actId="26606"/>
          <ac:cxnSpMkLst>
            <pc:docMk/>
            <pc:sldMk cId="945710548" sldId="277"/>
            <ac:cxnSpMk id="47" creationId="{1F5DC8C3-BA5F-4EED-BB9A-A14272BD82A1}"/>
          </ac:cxnSpMkLst>
        </pc:cxnChg>
        <pc:cxnChg chg="add del">
          <ac:chgData name="Johnny Peng" userId="68a61e32d53c6118" providerId="LiveId" clId="{C61ED230-E6D7-4803-AB2B-8A0B31E6E904}" dt="2019-11-03T01:40:49.703" v="20" actId="26606"/>
          <ac:cxnSpMkLst>
            <pc:docMk/>
            <pc:sldMk cId="945710548" sldId="277"/>
            <ac:cxnSpMk id="50" creationId="{ABCD2462-4C1E-401A-AC2D-F799A138B245}"/>
          </ac:cxnSpMkLst>
        </pc:cxnChg>
        <pc:cxnChg chg="add del">
          <ac:chgData name="Johnny Peng" userId="68a61e32d53c6118" providerId="LiveId" clId="{C61ED230-E6D7-4803-AB2B-8A0B31E6E904}" dt="2019-11-03T01:40:50.331" v="22" actId="26606"/>
          <ac:cxnSpMkLst>
            <pc:docMk/>
            <pc:sldMk cId="945710548" sldId="277"/>
            <ac:cxnSpMk id="53" creationId="{1F5DC8C3-BA5F-4EED-BB9A-A14272BD82A1}"/>
          </ac:cxnSpMkLst>
        </pc:cxnChg>
        <pc:cxnChg chg="add del">
          <ac:chgData name="Johnny Peng" userId="68a61e32d53c6118" providerId="LiveId" clId="{C61ED230-E6D7-4803-AB2B-8A0B31E6E904}" dt="2019-11-03T01:40:50.331" v="22" actId="26606"/>
          <ac:cxnSpMkLst>
            <pc:docMk/>
            <pc:sldMk cId="945710548" sldId="277"/>
            <ac:cxnSpMk id="55" creationId="{F05BCF04-4702-43D0-BE8F-DBF6C2F65131}"/>
          </ac:cxnSpMkLst>
        </pc:cxnChg>
        <pc:cxnChg chg="add del">
          <ac:chgData name="Johnny Peng" userId="68a61e32d53c6118" providerId="LiveId" clId="{C61ED230-E6D7-4803-AB2B-8A0B31E6E904}" dt="2019-11-03T01:40:50.905" v="24" actId="26606"/>
          <ac:cxnSpMkLst>
            <pc:docMk/>
            <pc:sldMk cId="945710548" sldId="277"/>
            <ac:cxnSpMk id="60" creationId="{E04A321A-A039-4720-87B4-66A4210E0D57}"/>
          </ac:cxnSpMkLst>
        </pc:cxnChg>
        <pc:cxnChg chg="add del">
          <ac:chgData name="Johnny Peng" userId="68a61e32d53c6118" providerId="LiveId" clId="{C61ED230-E6D7-4803-AB2B-8A0B31E6E904}" dt="2019-11-03T01:40:51.549" v="26" actId="26606"/>
          <ac:cxnSpMkLst>
            <pc:docMk/>
            <pc:sldMk cId="945710548" sldId="277"/>
            <ac:cxnSpMk id="64" creationId="{EEB57AA8-F021-480C-A9E2-F89913313611}"/>
          </ac:cxnSpMkLst>
        </pc:cxnChg>
        <pc:cxnChg chg="add del">
          <ac:chgData name="Johnny Peng" userId="68a61e32d53c6118" providerId="LiveId" clId="{C61ED230-E6D7-4803-AB2B-8A0B31E6E904}" dt="2019-11-03T01:40:52.425" v="28" actId="26606"/>
          <ac:cxnSpMkLst>
            <pc:docMk/>
            <pc:sldMk cId="945710548" sldId="277"/>
            <ac:cxnSpMk id="70" creationId="{55646586-8E5D-4A2B-BDA9-01CE28AC89A1}"/>
          </ac:cxnSpMkLst>
        </pc:cxnChg>
        <pc:cxnChg chg="add del">
          <ac:chgData name="Johnny Peng" userId="68a61e32d53c6118" providerId="LiveId" clId="{C61ED230-E6D7-4803-AB2B-8A0B31E6E904}" dt="2019-11-03T01:40:53.668" v="30" actId="26606"/>
          <ac:cxnSpMkLst>
            <pc:docMk/>
            <pc:sldMk cId="945710548" sldId="277"/>
            <ac:cxnSpMk id="74" creationId="{754A678E-8F30-4E92-A5BF-F5D03D011394}"/>
          </ac:cxnSpMkLst>
        </pc:cxnChg>
        <pc:cxnChg chg="add del">
          <ac:chgData name="Johnny Peng" userId="68a61e32d53c6118" providerId="LiveId" clId="{C61ED230-E6D7-4803-AB2B-8A0B31E6E904}" dt="2019-11-03T01:40:53.915" v="32" actId="26606"/>
          <ac:cxnSpMkLst>
            <pc:docMk/>
            <pc:sldMk cId="945710548" sldId="277"/>
            <ac:cxnSpMk id="79" creationId="{EEB57AA8-F021-480C-A9E2-F89913313611}"/>
          </ac:cxnSpMkLst>
        </pc:cxnChg>
        <pc:cxnChg chg="add del">
          <ac:chgData name="Johnny Peng" userId="68a61e32d53c6118" providerId="LiveId" clId="{C61ED230-E6D7-4803-AB2B-8A0B31E6E904}" dt="2019-11-03T01:40:54.634" v="34" actId="26606"/>
          <ac:cxnSpMkLst>
            <pc:docMk/>
            <pc:sldMk cId="945710548" sldId="277"/>
            <ac:cxnSpMk id="85" creationId="{E04A321A-A039-4720-87B4-66A4210E0D57}"/>
          </ac:cxnSpMkLst>
        </pc:cxnChg>
        <pc:cxnChg chg="add del">
          <ac:chgData name="Johnny Peng" userId="68a61e32d53c6118" providerId="LiveId" clId="{C61ED230-E6D7-4803-AB2B-8A0B31E6E904}" dt="2019-11-03T01:40:58.290" v="36" actId="26606"/>
          <ac:cxnSpMkLst>
            <pc:docMk/>
            <pc:sldMk cId="945710548" sldId="277"/>
            <ac:cxnSpMk id="89" creationId="{1F5DC8C3-BA5F-4EED-BB9A-A14272BD82A1}"/>
          </ac:cxnSpMkLst>
        </pc:cxnChg>
        <pc:cxnChg chg="add del">
          <ac:chgData name="Johnny Peng" userId="68a61e32d53c6118" providerId="LiveId" clId="{C61ED230-E6D7-4803-AB2B-8A0B31E6E904}" dt="2019-11-03T01:40:58.290" v="36" actId="26606"/>
          <ac:cxnSpMkLst>
            <pc:docMk/>
            <pc:sldMk cId="945710548" sldId="277"/>
            <ac:cxnSpMk id="91" creationId="{F05BCF04-4702-43D0-BE8F-DBF6C2F65131}"/>
          </ac:cxnSpMkLst>
        </pc:cxnChg>
      </pc:sldChg>
      <pc:sldChg chg="modSp">
        <pc:chgData name="Johnny Peng" userId="68a61e32d53c6118" providerId="LiveId" clId="{C61ED230-E6D7-4803-AB2B-8A0B31E6E904}" dt="2019-11-03T11:23:18.388" v="5727" actId="20577"/>
        <pc:sldMkLst>
          <pc:docMk/>
          <pc:sldMk cId="2427680691" sldId="281"/>
        </pc:sldMkLst>
        <pc:spChg chg="mod">
          <ac:chgData name="Johnny Peng" userId="68a61e32d53c6118" providerId="LiveId" clId="{C61ED230-E6D7-4803-AB2B-8A0B31E6E904}" dt="2019-11-03T11:23:18.388" v="5727" actId="20577"/>
          <ac:spMkLst>
            <pc:docMk/>
            <pc:sldMk cId="2427680691" sldId="281"/>
            <ac:spMk id="2" creationId="{15B2D4C1-F0F1-4191-A040-974E11B9C179}"/>
          </ac:spMkLst>
        </pc:spChg>
        <pc:spChg chg="mod">
          <ac:chgData name="Johnny Peng" userId="68a61e32d53c6118" providerId="LiveId" clId="{C61ED230-E6D7-4803-AB2B-8A0B31E6E904}" dt="2019-11-03T11:16:09.167" v="5546" actId="20577"/>
          <ac:spMkLst>
            <pc:docMk/>
            <pc:sldMk cId="2427680691" sldId="281"/>
            <ac:spMk id="3" creationId="{37C7C8BF-5548-4D0D-95FF-DC7C089394A6}"/>
          </ac:spMkLst>
        </pc:spChg>
      </pc:sldChg>
      <pc:sldChg chg="addSp delSp modSp mod setBg">
        <pc:chgData name="Johnny Peng" userId="68a61e32d53c6118" providerId="LiveId" clId="{C61ED230-E6D7-4803-AB2B-8A0B31E6E904}" dt="2019-11-03T02:39:46.660" v="441"/>
        <pc:sldMkLst>
          <pc:docMk/>
          <pc:sldMk cId="2663505939" sldId="286"/>
        </pc:sldMkLst>
        <pc:spChg chg="mod">
          <ac:chgData name="Johnny Peng" userId="68a61e32d53c6118" providerId="LiveId" clId="{C61ED230-E6D7-4803-AB2B-8A0B31E6E904}" dt="2019-11-03T01:46:59.600" v="66" actId="26606"/>
          <ac:spMkLst>
            <pc:docMk/>
            <pc:sldMk cId="2663505939" sldId="286"/>
            <ac:spMk id="2" creationId="{15B2D4C1-F0F1-4191-A040-974E11B9C179}"/>
          </ac:spMkLst>
        </pc:spChg>
        <pc:spChg chg="mod">
          <ac:chgData name="Johnny Peng" userId="68a61e32d53c6118" providerId="LiveId" clId="{C61ED230-E6D7-4803-AB2B-8A0B31E6E904}" dt="2019-11-03T02:38:33.410" v="421" actId="20577"/>
          <ac:spMkLst>
            <pc:docMk/>
            <pc:sldMk cId="2663505939" sldId="286"/>
            <ac:spMk id="3" creationId="{37C7C8BF-5548-4D0D-95FF-DC7C089394A6}"/>
          </ac:spMkLst>
        </pc:spChg>
        <pc:spChg chg="add del mod">
          <ac:chgData name="Johnny Peng" userId="68a61e32d53c6118" providerId="LiveId" clId="{C61ED230-E6D7-4803-AB2B-8A0B31E6E904}" dt="2019-11-03T02:39:00.050" v="426" actId="11529"/>
          <ac:spMkLst>
            <pc:docMk/>
            <pc:sldMk cId="2663505939" sldId="286"/>
            <ac:spMk id="5" creationId="{9297340F-3EB2-4322-80E0-98DB73D48E00}"/>
          </ac:spMkLst>
        </pc:spChg>
        <pc:spChg chg="add del mod">
          <ac:chgData name="Johnny Peng" userId="68a61e32d53c6118" providerId="LiveId" clId="{C61ED230-E6D7-4803-AB2B-8A0B31E6E904}" dt="2019-11-03T02:39:44.812" v="439" actId="11529"/>
          <ac:spMkLst>
            <pc:docMk/>
            <pc:sldMk cId="2663505939" sldId="286"/>
            <ac:spMk id="6" creationId="{81C49537-93CC-4F72-B924-4A0E258D8F90}"/>
          </ac:spMkLst>
        </pc:spChg>
        <pc:spChg chg="add">
          <ac:chgData name="Johnny Peng" userId="68a61e32d53c6118" providerId="LiveId" clId="{C61ED230-E6D7-4803-AB2B-8A0B31E6E904}" dt="2019-11-03T01:46:59.600" v="66" actId="26606"/>
          <ac:spMkLst>
            <pc:docMk/>
            <pc:sldMk cId="2663505939" sldId="286"/>
            <ac:spMk id="9" creationId="{0AB6E427-3F73-4C06-A5D5-AE52C3883B50}"/>
          </ac:spMkLst>
        </pc:spChg>
        <pc:spChg chg="add">
          <ac:chgData name="Johnny Peng" userId="68a61e32d53c6118" providerId="LiveId" clId="{C61ED230-E6D7-4803-AB2B-8A0B31E6E904}" dt="2019-11-03T02:39:46.660" v="441"/>
          <ac:spMkLst>
            <pc:docMk/>
            <pc:sldMk cId="2663505939" sldId="286"/>
            <ac:spMk id="10" creationId="{206CD457-EE9B-4C3D-8DAD-1FF570FF8A3C}"/>
          </ac:spMkLst>
        </pc:spChg>
        <pc:spChg chg="add">
          <ac:chgData name="Johnny Peng" userId="68a61e32d53c6118" providerId="LiveId" clId="{C61ED230-E6D7-4803-AB2B-8A0B31E6E904}" dt="2019-11-03T01:46:59.600" v="66" actId="26606"/>
          <ac:spMkLst>
            <pc:docMk/>
            <pc:sldMk cId="2663505939" sldId="286"/>
            <ac:spMk id="11" creationId="{D8C9BDAA-0390-4B39-9B5C-BC95E5120DA4}"/>
          </ac:spMkLst>
        </pc:spChg>
        <pc:picChg chg="add del mod">
          <ac:chgData name="Johnny Peng" userId="68a61e32d53c6118" providerId="LiveId" clId="{C61ED230-E6D7-4803-AB2B-8A0B31E6E904}" dt="2019-11-03T02:39:45.942" v="440" actId="208"/>
          <ac:picMkLst>
            <pc:docMk/>
            <pc:sldMk cId="2663505939" sldId="286"/>
            <ac:picMk id="4" creationId="{90741F09-7161-46DE-8583-E046110DF4D8}"/>
          </ac:picMkLst>
        </pc:picChg>
        <pc:cxnChg chg="add">
          <ac:chgData name="Johnny Peng" userId="68a61e32d53c6118" providerId="LiveId" clId="{C61ED230-E6D7-4803-AB2B-8A0B31E6E904}" dt="2019-11-03T01:46:59.600" v="66" actId="26606"/>
          <ac:cxnSpMkLst>
            <pc:docMk/>
            <pc:sldMk cId="2663505939" sldId="286"/>
            <ac:cxnSpMk id="13" creationId="{E04A321A-A039-4720-87B4-66A4210E0D57}"/>
          </ac:cxnSpMkLst>
        </pc:cxnChg>
      </pc:sldChg>
      <pc:sldChg chg="addSp delSp modSp mod setBg setClrOvrMap">
        <pc:chgData name="Johnny Peng" userId="68a61e32d53c6118" providerId="LiveId" clId="{C61ED230-E6D7-4803-AB2B-8A0B31E6E904}" dt="2019-11-03T02:37:40.035" v="295" actId="20577"/>
        <pc:sldMkLst>
          <pc:docMk/>
          <pc:sldMk cId="630229970" sldId="287"/>
        </pc:sldMkLst>
        <pc:spChg chg="mod">
          <ac:chgData name="Johnny Peng" userId="68a61e32d53c6118" providerId="LiveId" clId="{C61ED230-E6D7-4803-AB2B-8A0B31E6E904}" dt="2019-11-03T02:32:50.639" v="124" actId="26606"/>
          <ac:spMkLst>
            <pc:docMk/>
            <pc:sldMk cId="630229970" sldId="287"/>
            <ac:spMk id="2" creationId="{15B2D4C1-F0F1-4191-A040-974E11B9C179}"/>
          </ac:spMkLst>
        </pc:spChg>
        <pc:spChg chg="mod">
          <ac:chgData name="Johnny Peng" userId="68a61e32d53c6118" providerId="LiveId" clId="{C61ED230-E6D7-4803-AB2B-8A0B31E6E904}" dt="2019-11-03T02:37:40.035" v="295" actId="20577"/>
          <ac:spMkLst>
            <pc:docMk/>
            <pc:sldMk cId="630229970" sldId="287"/>
            <ac:spMk id="3" creationId="{37C7C8BF-5548-4D0D-95FF-DC7C089394A6}"/>
          </ac:spMkLst>
        </pc:spChg>
        <pc:spChg chg="add del">
          <ac:chgData name="Johnny Peng" userId="68a61e32d53c6118" providerId="LiveId" clId="{C61ED230-E6D7-4803-AB2B-8A0B31E6E904}" dt="2019-11-03T02:32:02.786" v="109" actId="26606"/>
          <ac:spMkLst>
            <pc:docMk/>
            <pc:sldMk cId="630229970" sldId="287"/>
            <ac:spMk id="10" creationId="{E844E128-FF69-4E9F-8327-6B504B3C5AE1}"/>
          </ac:spMkLst>
        </pc:spChg>
        <pc:spChg chg="add del">
          <ac:chgData name="Johnny Peng" userId="68a61e32d53c6118" providerId="LiveId" clId="{C61ED230-E6D7-4803-AB2B-8A0B31E6E904}" dt="2019-11-03T02:32:27.447" v="119" actId="26606"/>
          <ac:spMkLst>
            <pc:docMk/>
            <pc:sldMk cId="630229970" sldId="287"/>
            <ac:spMk id="15" creationId="{0AB6E427-3F73-4C06-A5D5-AE52C3883B50}"/>
          </ac:spMkLst>
        </pc:spChg>
        <pc:spChg chg="add del">
          <ac:chgData name="Johnny Peng" userId="68a61e32d53c6118" providerId="LiveId" clId="{C61ED230-E6D7-4803-AB2B-8A0B31E6E904}" dt="2019-11-03T02:32:27.447" v="119" actId="26606"/>
          <ac:spMkLst>
            <pc:docMk/>
            <pc:sldMk cId="630229970" sldId="287"/>
            <ac:spMk id="16" creationId="{D8C9BDAA-0390-4B39-9B5C-BC95E5120DA4}"/>
          </ac:spMkLst>
        </pc:spChg>
        <pc:spChg chg="add del">
          <ac:chgData name="Johnny Peng" userId="68a61e32d53c6118" providerId="LiveId" clId="{C61ED230-E6D7-4803-AB2B-8A0B31E6E904}" dt="2019-11-03T02:32:50.639" v="124" actId="26606"/>
          <ac:spMkLst>
            <pc:docMk/>
            <pc:sldMk cId="630229970" sldId="287"/>
            <ac:spMk id="21" creationId="{F64BBAA4-C62B-4146-B49F-FE4CC4655EE0}"/>
          </ac:spMkLst>
        </pc:spChg>
        <pc:spChg chg="add del">
          <ac:chgData name="Johnny Peng" userId="68a61e32d53c6118" providerId="LiveId" clId="{C61ED230-E6D7-4803-AB2B-8A0B31E6E904}" dt="2019-11-03T02:32:50.639" v="124" actId="26606"/>
          <ac:spMkLst>
            <pc:docMk/>
            <pc:sldMk cId="630229970" sldId="287"/>
            <ac:spMk id="25" creationId="{75CF30C0-9394-4459-976E-2AA223FB125F}"/>
          </ac:spMkLst>
        </pc:spChg>
        <pc:spChg chg="add del">
          <ac:chgData name="Johnny Peng" userId="68a61e32d53c6118" providerId="LiveId" clId="{C61ED230-E6D7-4803-AB2B-8A0B31E6E904}" dt="2019-11-03T02:32:50.621" v="123" actId="26606"/>
          <ac:spMkLst>
            <pc:docMk/>
            <pc:sldMk cId="630229970" sldId="287"/>
            <ac:spMk id="30" creationId="{E844E128-FF69-4E9F-8327-6B504B3C5AE1}"/>
          </ac:spMkLst>
        </pc:spChg>
        <pc:spChg chg="add">
          <ac:chgData name="Johnny Peng" userId="68a61e32d53c6118" providerId="LiveId" clId="{C61ED230-E6D7-4803-AB2B-8A0B31E6E904}" dt="2019-11-03T02:32:50.639" v="124" actId="26606"/>
          <ac:spMkLst>
            <pc:docMk/>
            <pc:sldMk cId="630229970" sldId="287"/>
            <ac:spMk id="35" creationId="{0AB6E427-3F73-4C06-A5D5-AE52C3883B50}"/>
          </ac:spMkLst>
        </pc:spChg>
        <pc:spChg chg="add">
          <ac:chgData name="Johnny Peng" userId="68a61e32d53c6118" providerId="LiveId" clId="{C61ED230-E6D7-4803-AB2B-8A0B31E6E904}" dt="2019-11-03T02:32:50.639" v="124" actId="26606"/>
          <ac:spMkLst>
            <pc:docMk/>
            <pc:sldMk cId="630229970" sldId="287"/>
            <ac:spMk id="36" creationId="{D8C9BDAA-0390-4B39-9B5C-BC95E5120DA4}"/>
          </ac:spMkLst>
        </pc:spChg>
        <pc:picChg chg="add del">
          <ac:chgData name="Johnny Peng" userId="68a61e32d53c6118" providerId="LiveId" clId="{C61ED230-E6D7-4803-AB2B-8A0B31E6E904}" dt="2019-11-03T02:30:32.673" v="105" actId="478"/>
          <ac:picMkLst>
            <pc:docMk/>
            <pc:sldMk cId="630229970" sldId="287"/>
            <ac:picMk id="4" creationId="{26EEE3E8-22D8-4C11-83D9-C6E4310F40B6}"/>
          </ac:picMkLst>
        </pc:picChg>
        <pc:picChg chg="add mod">
          <ac:chgData name="Johnny Peng" userId="68a61e32d53c6118" providerId="LiveId" clId="{C61ED230-E6D7-4803-AB2B-8A0B31E6E904}" dt="2019-11-03T02:37:29.183" v="261" actId="14100"/>
          <ac:picMkLst>
            <pc:docMk/>
            <pc:sldMk cId="630229970" sldId="287"/>
            <ac:picMk id="5" creationId="{0FB9316F-45E6-4C57-B131-3596FC0C984E}"/>
          </ac:picMkLst>
        </pc:picChg>
        <pc:cxnChg chg="add del">
          <ac:chgData name="Johnny Peng" userId="68a61e32d53c6118" providerId="LiveId" clId="{C61ED230-E6D7-4803-AB2B-8A0B31E6E904}" dt="2019-11-03T02:32:02.786" v="109" actId="26606"/>
          <ac:cxnSpMkLst>
            <pc:docMk/>
            <pc:sldMk cId="630229970" sldId="287"/>
            <ac:cxnSpMk id="12" creationId="{055CEADF-09EA-423C-8C45-F94AF44D5AF0}"/>
          </ac:cxnSpMkLst>
        </pc:cxnChg>
        <pc:cxnChg chg="add del">
          <ac:chgData name="Johnny Peng" userId="68a61e32d53c6118" providerId="LiveId" clId="{C61ED230-E6D7-4803-AB2B-8A0B31E6E904}" dt="2019-11-03T02:32:27.447" v="119" actId="26606"/>
          <ac:cxnSpMkLst>
            <pc:docMk/>
            <pc:sldMk cId="630229970" sldId="287"/>
            <ac:cxnSpMk id="14" creationId="{E04A321A-A039-4720-87B4-66A4210E0D57}"/>
          </ac:cxnSpMkLst>
        </pc:cxnChg>
        <pc:cxnChg chg="add del">
          <ac:chgData name="Johnny Peng" userId="68a61e32d53c6118" providerId="LiveId" clId="{C61ED230-E6D7-4803-AB2B-8A0B31E6E904}" dt="2019-11-03T02:32:50.639" v="124" actId="26606"/>
          <ac:cxnSpMkLst>
            <pc:docMk/>
            <pc:sldMk cId="630229970" sldId="287"/>
            <ac:cxnSpMk id="23" creationId="{EEB57AA8-F021-480C-A9E2-F89913313611}"/>
          </ac:cxnSpMkLst>
        </pc:cxnChg>
        <pc:cxnChg chg="add del">
          <ac:chgData name="Johnny Peng" userId="68a61e32d53c6118" providerId="LiveId" clId="{C61ED230-E6D7-4803-AB2B-8A0B31E6E904}" dt="2019-11-03T02:32:50.621" v="123" actId="26606"/>
          <ac:cxnSpMkLst>
            <pc:docMk/>
            <pc:sldMk cId="630229970" sldId="287"/>
            <ac:cxnSpMk id="32" creationId="{055CEADF-09EA-423C-8C45-F94AF44D5AF0}"/>
          </ac:cxnSpMkLst>
        </pc:cxnChg>
        <pc:cxnChg chg="add">
          <ac:chgData name="Johnny Peng" userId="68a61e32d53c6118" providerId="LiveId" clId="{C61ED230-E6D7-4803-AB2B-8A0B31E6E904}" dt="2019-11-03T02:32:50.639" v="124" actId="26606"/>
          <ac:cxnSpMkLst>
            <pc:docMk/>
            <pc:sldMk cId="630229970" sldId="287"/>
            <ac:cxnSpMk id="34" creationId="{E04A321A-A039-4720-87B4-66A4210E0D57}"/>
          </ac:cxnSpMkLst>
        </pc:cxnChg>
      </pc:sldChg>
      <pc:sldChg chg="addSp modSp mod setBg">
        <pc:chgData name="Johnny Peng" userId="68a61e32d53c6118" providerId="LiveId" clId="{C61ED230-E6D7-4803-AB2B-8A0B31E6E904}" dt="2019-11-03T03:32:15.761" v="986" actId="20577"/>
        <pc:sldMkLst>
          <pc:docMk/>
          <pc:sldMk cId="783487739" sldId="288"/>
        </pc:sldMkLst>
        <pc:spChg chg="mod">
          <ac:chgData name="Johnny Peng" userId="68a61e32d53c6118" providerId="LiveId" clId="{C61ED230-E6D7-4803-AB2B-8A0B31E6E904}" dt="2019-11-03T02:34:46.747" v="145" actId="26606"/>
          <ac:spMkLst>
            <pc:docMk/>
            <pc:sldMk cId="783487739" sldId="288"/>
            <ac:spMk id="2" creationId="{15B2D4C1-F0F1-4191-A040-974E11B9C179}"/>
          </ac:spMkLst>
        </pc:spChg>
        <pc:spChg chg="mod">
          <ac:chgData name="Johnny Peng" userId="68a61e32d53c6118" providerId="LiveId" clId="{C61ED230-E6D7-4803-AB2B-8A0B31E6E904}" dt="2019-11-03T03:32:15.761" v="986" actId="20577"/>
          <ac:spMkLst>
            <pc:docMk/>
            <pc:sldMk cId="783487739" sldId="288"/>
            <ac:spMk id="3" creationId="{37C7C8BF-5548-4D0D-95FF-DC7C089394A6}"/>
          </ac:spMkLst>
        </pc:spChg>
        <pc:spChg chg="add">
          <ac:chgData name="Johnny Peng" userId="68a61e32d53c6118" providerId="LiveId" clId="{C61ED230-E6D7-4803-AB2B-8A0B31E6E904}" dt="2019-11-03T02:34:46.747" v="145" actId="26606"/>
          <ac:spMkLst>
            <pc:docMk/>
            <pc:sldMk cId="783487739" sldId="288"/>
            <ac:spMk id="9" creationId="{0AB6E427-3F73-4C06-A5D5-AE52C3883B50}"/>
          </ac:spMkLst>
        </pc:spChg>
        <pc:spChg chg="add">
          <ac:chgData name="Johnny Peng" userId="68a61e32d53c6118" providerId="LiveId" clId="{C61ED230-E6D7-4803-AB2B-8A0B31E6E904}" dt="2019-11-03T02:34:46.747" v="145" actId="26606"/>
          <ac:spMkLst>
            <pc:docMk/>
            <pc:sldMk cId="783487739" sldId="288"/>
            <ac:spMk id="11" creationId="{D8C9BDAA-0390-4B39-9B5C-BC95E5120DA4}"/>
          </ac:spMkLst>
        </pc:spChg>
        <pc:picChg chg="add mod">
          <ac:chgData name="Johnny Peng" userId="68a61e32d53c6118" providerId="LiveId" clId="{C61ED230-E6D7-4803-AB2B-8A0B31E6E904}" dt="2019-11-03T02:37:22.285" v="259" actId="14100"/>
          <ac:picMkLst>
            <pc:docMk/>
            <pc:sldMk cId="783487739" sldId="288"/>
            <ac:picMk id="4" creationId="{02827D8E-FEDB-48C3-9F22-49F57FF96465}"/>
          </ac:picMkLst>
        </pc:picChg>
        <pc:cxnChg chg="add">
          <ac:chgData name="Johnny Peng" userId="68a61e32d53c6118" providerId="LiveId" clId="{C61ED230-E6D7-4803-AB2B-8A0B31E6E904}" dt="2019-11-03T02:34:46.747" v="145" actId="26606"/>
          <ac:cxnSpMkLst>
            <pc:docMk/>
            <pc:sldMk cId="783487739" sldId="288"/>
            <ac:cxnSpMk id="13" creationId="{E04A321A-A039-4720-87B4-66A4210E0D57}"/>
          </ac:cxnSpMkLst>
        </pc:cxnChg>
      </pc:sldChg>
      <pc:sldChg chg="modSp">
        <pc:chgData name="Johnny Peng" userId="68a61e32d53c6118" providerId="LiveId" clId="{C61ED230-E6D7-4803-AB2B-8A0B31E6E904}" dt="2019-11-03T02:43:03.881" v="537" actId="20577"/>
        <pc:sldMkLst>
          <pc:docMk/>
          <pc:sldMk cId="3772606864" sldId="289"/>
        </pc:sldMkLst>
        <pc:spChg chg="mod">
          <ac:chgData name="Johnny Peng" userId="68a61e32d53c6118" providerId="LiveId" clId="{C61ED230-E6D7-4803-AB2B-8A0B31E6E904}" dt="2019-11-03T02:43:03.881" v="537" actId="20577"/>
          <ac:spMkLst>
            <pc:docMk/>
            <pc:sldMk cId="3772606864" sldId="289"/>
            <ac:spMk id="3" creationId="{37C7C8BF-5548-4D0D-95FF-DC7C089394A6}"/>
          </ac:spMkLst>
        </pc:spChg>
      </pc:sldChg>
      <pc:sldChg chg="addSp delSp modSp mod setBg">
        <pc:chgData name="Johnny Peng" userId="68a61e32d53c6118" providerId="LiveId" clId="{C61ED230-E6D7-4803-AB2B-8A0B31E6E904}" dt="2019-11-03T02:37:05.758" v="257" actId="20577"/>
        <pc:sldMkLst>
          <pc:docMk/>
          <pc:sldMk cId="1453973031" sldId="290"/>
        </pc:sldMkLst>
        <pc:spChg chg="mod">
          <ac:chgData name="Johnny Peng" userId="68a61e32d53c6118" providerId="LiveId" clId="{C61ED230-E6D7-4803-AB2B-8A0B31E6E904}" dt="2019-11-03T02:33:35.944" v="142" actId="26606"/>
          <ac:spMkLst>
            <pc:docMk/>
            <pc:sldMk cId="1453973031" sldId="290"/>
            <ac:spMk id="2" creationId="{15B2D4C1-F0F1-4191-A040-974E11B9C179}"/>
          </ac:spMkLst>
        </pc:spChg>
        <pc:spChg chg="mod ord">
          <ac:chgData name="Johnny Peng" userId="68a61e32d53c6118" providerId="LiveId" clId="{C61ED230-E6D7-4803-AB2B-8A0B31E6E904}" dt="2019-11-03T02:37:05.758" v="257" actId="20577"/>
          <ac:spMkLst>
            <pc:docMk/>
            <pc:sldMk cId="1453973031" sldId="290"/>
            <ac:spMk id="3" creationId="{37C7C8BF-5548-4D0D-95FF-DC7C089394A6}"/>
          </ac:spMkLst>
        </pc:spChg>
        <pc:spChg chg="add del">
          <ac:chgData name="Johnny Peng" userId="68a61e32d53c6118" providerId="LiveId" clId="{C61ED230-E6D7-4803-AB2B-8A0B31E6E904}" dt="2019-11-03T02:33:14.818" v="129" actId="26606"/>
          <ac:spMkLst>
            <pc:docMk/>
            <pc:sldMk cId="1453973031" sldId="290"/>
            <ac:spMk id="9" creationId="{39B4056F-1959-4627-A683-77F6C0603FCD}"/>
          </ac:spMkLst>
        </pc:spChg>
        <pc:spChg chg="add del">
          <ac:chgData name="Johnny Peng" userId="68a61e32d53c6118" providerId="LiveId" clId="{C61ED230-E6D7-4803-AB2B-8A0B31E6E904}" dt="2019-11-03T02:33:14.818" v="129" actId="26606"/>
          <ac:spMkLst>
            <pc:docMk/>
            <pc:sldMk cId="1453973031" sldId="290"/>
            <ac:spMk id="11" creationId="{D8D7349B-C9FA-4FCE-A1FF-948F460A3A9A}"/>
          </ac:spMkLst>
        </pc:spChg>
        <pc:spChg chg="add del">
          <ac:chgData name="Johnny Peng" userId="68a61e32d53c6118" providerId="LiveId" clId="{C61ED230-E6D7-4803-AB2B-8A0B31E6E904}" dt="2019-11-03T02:33:16.278" v="131" actId="26606"/>
          <ac:spMkLst>
            <pc:docMk/>
            <pc:sldMk cId="1453973031" sldId="290"/>
            <ac:spMk id="15" creationId="{13BCCAE5-A35B-4B66-A4A7-E23C34A403A4}"/>
          </ac:spMkLst>
        </pc:spChg>
        <pc:spChg chg="add del">
          <ac:chgData name="Johnny Peng" userId="68a61e32d53c6118" providerId="LiveId" clId="{C61ED230-E6D7-4803-AB2B-8A0B31E6E904}" dt="2019-11-03T02:33:16.278" v="131" actId="26606"/>
          <ac:spMkLst>
            <pc:docMk/>
            <pc:sldMk cId="1453973031" sldId="290"/>
            <ac:spMk id="17" creationId="{9E4CE3CF-6887-4947-8090-EC10F183F2EA}"/>
          </ac:spMkLst>
        </pc:spChg>
        <pc:spChg chg="add del">
          <ac:chgData name="Johnny Peng" userId="68a61e32d53c6118" providerId="LiveId" clId="{C61ED230-E6D7-4803-AB2B-8A0B31E6E904}" dt="2019-11-03T02:33:35.944" v="142" actId="26606"/>
          <ac:spMkLst>
            <pc:docMk/>
            <pc:sldMk cId="1453973031" sldId="290"/>
            <ac:spMk id="19" creationId="{39B4056F-1959-4627-A683-77F6C0603FCD}"/>
          </ac:spMkLst>
        </pc:spChg>
        <pc:spChg chg="add del">
          <ac:chgData name="Johnny Peng" userId="68a61e32d53c6118" providerId="LiveId" clId="{C61ED230-E6D7-4803-AB2B-8A0B31E6E904}" dt="2019-11-03T02:33:35.944" v="142" actId="26606"/>
          <ac:spMkLst>
            <pc:docMk/>
            <pc:sldMk cId="1453973031" sldId="290"/>
            <ac:spMk id="20" creationId="{D8D7349B-C9FA-4FCE-A1FF-948F460A3A9A}"/>
          </ac:spMkLst>
        </pc:spChg>
        <pc:picChg chg="mod ord">
          <ac:chgData name="Johnny Peng" userId="68a61e32d53c6118" providerId="LiveId" clId="{C61ED230-E6D7-4803-AB2B-8A0B31E6E904}" dt="2019-11-03T02:33:35.944" v="142" actId="26606"/>
          <ac:picMkLst>
            <pc:docMk/>
            <pc:sldMk cId="1453973031" sldId="290"/>
            <ac:picMk id="4" creationId="{C9246EAF-973F-4E35-AD95-10985DDF5406}"/>
          </ac:picMkLst>
        </pc:picChg>
        <pc:cxnChg chg="add del">
          <ac:chgData name="Johnny Peng" userId="68a61e32d53c6118" providerId="LiveId" clId="{C61ED230-E6D7-4803-AB2B-8A0B31E6E904}" dt="2019-11-03T02:33:14.818" v="129" actId="26606"/>
          <ac:cxnSpMkLst>
            <pc:docMk/>
            <pc:sldMk cId="1453973031" sldId="290"/>
            <ac:cxnSpMk id="13" creationId="{55646586-8E5D-4A2B-BDA9-01CE28AC89A1}"/>
          </ac:cxnSpMkLst>
        </pc:cxnChg>
        <pc:cxnChg chg="add del">
          <ac:chgData name="Johnny Peng" userId="68a61e32d53c6118" providerId="LiveId" clId="{C61ED230-E6D7-4803-AB2B-8A0B31E6E904}" dt="2019-11-03T02:33:16.278" v="131" actId="26606"/>
          <ac:cxnSpMkLst>
            <pc:docMk/>
            <pc:sldMk cId="1453973031" sldId="290"/>
            <ac:cxnSpMk id="16" creationId="{6987BDFB-DE64-4B56-B44F-45FAE19FA94E}"/>
          </ac:cxnSpMkLst>
        </pc:cxnChg>
        <pc:cxnChg chg="add del">
          <ac:chgData name="Johnny Peng" userId="68a61e32d53c6118" providerId="LiveId" clId="{C61ED230-E6D7-4803-AB2B-8A0B31E6E904}" dt="2019-11-03T02:33:35.944" v="142" actId="26606"/>
          <ac:cxnSpMkLst>
            <pc:docMk/>
            <pc:sldMk cId="1453973031" sldId="290"/>
            <ac:cxnSpMk id="21" creationId="{55646586-8E5D-4A2B-BDA9-01CE28AC89A1}"/>
          </ac:cxnSpMkLst>
        </pc:cxnChg>
      </pc:sldChg>
      <pc:sldChg chg="addSp delSp modSp">
        <pc:chgData name="Johnny Peng" userId="68a61e32d53c6118" providerId="LiveId" clId="{C61ED230-E6D7-4803-AB2B-8A0B31E6E904}" dt="2019-11-03T02:51:13.541" v="577" actId="14100"/>
        <pc:sldMkLst>
          <pc:docMk/>
          <pc:sldMk cId="2882274610" sldId="295"/>
        </pc:sldMkLst>
        <pc:spChg chg="add del mod">
          <ac:chgData name="Johnny Peng" userId="68a61e32d53c6118" providerId="LiveId" clId="{C61ED230-E6D7-4803-AB2B-8A0B31E6E904}" dt="2019-11-03T02:50:01.958" v="566" actId="478"/>
          <ac:spMkLst>
            <pc:docMk/>
            <pc:sldMk cId="2882274610" sldId="295"/>
            <ac:spMk id="5" creationId="{2B338B8E-8904-4A00-B4C3-9EABF08F5846}"/>
          </ac:spMkLst>
        </pc:spChg>
        <pc:spChg chg="add mod">
          <ac:chgData name="Johnny Peng" userId="68a61e32d53c6118" providerId="LiveId" clId="{C61ED230-E6D7-4803-AB2B-8A0B31E6E904}" dt="2019-11-03T02:51:13.541" v="577" actId="14100"/>
          <ac:spMkLst>
            <pc:docMk/>
            <pc:sldMk cId="2882274610" sldId="295"/>
            <ac:spMk id="6" creationId="{06827EE2-CE17-4EFD-9F99-1DFB80209FD7}"/>
          </ac:spMkLst>
        </pc:spChg>
        <pc:spChg chg="add mod">
          <ac:chgData name="Johnny Peng" userId="68a61e32d53c6118" providerId="LiveId" clId="{C61ED230-E6D7-4803-AB2B-8A0B31E6E904}" dt="2019-11-03T02:51:08.836" v="576" actId="14100"/>
          <ac:spMkLst>
            <pc:docMk/>
            <pc:sldMk cId="2882274610" sldId="295"/>
            <ac:spMk id="7" creationId="{082469F7-A4B5-4371-A06A-03D99529CC77}"/>
          </ac:spMkLst>
        </pc:spChg>
        <pc:picChg chg="add mod">
          <ac:chgData name="Johnny Peng" userId="68a61e32d53c6118" providerId="LiveId" clId="{C61ED230-E6D7-4803-AB2B-8A0B31E6E904}" dt="2019-11-03T02:44:40.687" v="539" actId="1076"/>
          <ac:picMkLst>
            <pc:docMk/>
            <pc:sldMk cId="2882274610" sldId="295"/>
            <ac:picMk id="4" creationId="{7E7AF3ED-67CD-462D-A8C6-A11A22E2EE4E}"/>
          </ac:picMkLst>
        </pc:picChg>
      </pc:sldChg>
      <pc:sldChg chg="del">
        <pc:chgData name="Johnny Peng" userId="68a61e32d53c6118" providerId="LiveId" clId="{C61ED230-E6D7-4803-AB2B-8A0B31E6E904}" dt="2019-11-03T01:42:41.404" v="46" actId="47"/>
        <pc:sldMkLst>
          <pc:docMk/>
          <pc:sldMk cId="2714734819" sldId="296"/>
        </pc:sldMkLst>
      </pc:sldChg>
      <pc:sldChg chg="del">
        <pc:chgData name="Johnny Peng" userId="68a61e32d53c6118" providerId="LiveId" clId="{C61ED230-E6D7-4803-AB2B-8A0B31E6E904}" dt="2019-11-03T01:42:42.093" v="47" actId="47"/>
        <pc:sldMkLst>
          <pc:docMk/>
          <pc:sldMk cId="1919628298" sldId="297"/>
        </pc:sldMkLst>
      </pc:sldChg>
      <pc:sldChg chg="del">
        <pc:chgData name="Johnny Peng" userId="68a61e32d53c6118" providerId="LiveId" clId="{C61ED230-E6D7-4803-AB2B-8A0B31E6E904}" dt="2019-11-03T04:23:36.045" v="1266" actId="47"/>
        <pc:sldMkLst>
          <pc:docMk/>
          <pc:sldMk cId="1328735267" sldId="298"/>
        </pc:sldMkLst>
      </pc:sldChg>
      <pc:sldChg chg="modSp">
        <pc:chgData name="Johnny Peng" userId="68a61e32d53c6118" providerId="LiveId" clId="{C61ED230-E6D7-4803-AB2B-8A0B31E6E904}" dt="2019-11-03T11:38:06.602" v="6655" actId="20577"/>
        <pc:sldMkLst>
          <pc:docMk/>
          <pc:sldMk cId="1519625129" sldId="299"/>
        </pc:sldMkLst>
        <pc:spChg chg="mod">
          <ac:chgData name="Johnny Peng" userId="68a61e32d53c6118" providerId="LiveId" clId="{C61ED230-E6D7-4803-AB2B-8A0B31E6E904}" dt="2019-11-03T11:23:21.797" v="5729" actId="20577"/>
          <ac:spMkLst>
            <pc:docMk/>
            <pc:sldMk cId="1519625129" sldId="299"/>
            <ac:spMk id="2" creationId="{15B2D4C1-F0F1-4191-A040-974E11B9C179}"/>
          </ac:spMkLst>
        </pc:spChg>
        <pc:spChg chg="mod">
          <ac:chgData name="Johnny Peng" userId="68a61e32d53c6118" providerId="LiveId" clId="{C61ED230-E6D7-4803-AB2B-8A0B31E6E904}" dt="2019-11-03T11:38:06.602" v="6655" actId="20577"/>
          <ac:spMkLst>
            <pc:docMk/>
            <pc:sldMk cId="1519625129" sldId="299"/>
            <ac:spMk id="3" creationId="{37C7C8BF-5548-4D0D-95FF-DC7C089394A6}"/>
          </ac:spMkLst>
        </pc:spChg>
      </pc:sldChg>
      <pc:sldChg chg="modSp del">
        <pc:chgData name="Johnny Peng" userId="68a61e32d53c6118" providerId="LiveId" clId="{C61ED230-E6D7-4803-AB2B-8A0B31E6E904}" dt="2019-11-03T05:19:52.420" v="2495" actId="47"/>
        <pc:sldMkLst>
          <pc:docMk/>
          <pc:sldMk cId="2725020181" sldId="300"/>
        </pc:sldMkLst>
        <pc:spChg chg="mod">
          <ac:chgData name="Johnny Peng" userId="68a61e32d53c6118" providerId="LiveId" clId="{C61ED230-E6D7-4803-AB2B-8A0B31E6E904}" dt="2019-11-03T05:09:56.013" v="1438"/>
          <ac:spMkLst>
            <pc:docMk/>
            <pc:sldMk cId="2725020181" sldId="300"/>
            <ac:spMk id="2" creationId="{15B2D4C1-F0F1-4191-A040-974E11B9C179}"/>
          </ac:spMkLst>
        </pc:spChg>
      </pc:sldChg>
      <pc:sldChg chg="addSp delSp modSp add">
        <pc:chgData name="Johnny Peng" userId="68a61e32d53c6118" providerId="LiveId" clId="{C61ED230-E6D7-4803-AB2B-8A0B31E6E904}" dt="2019-11-03T04:25:19.088" v="1346" actId="1076"/>
        <pc:sldMkLst>
          <pc:docMk/>
          <pc:sldMk cId="2972512207" sldId="301"/>
        </pc:sldMkLst>
        <pc:spChg chg="mod">
          <ac:chgData name="Johnny Peng" userId="68a61e32d53c6118" providerId="LiveId" clId="{C61ED230-E6D7-4803-AB2B-8A0B31E6E904}" dt="2019-11-03T04:25:19.088" v="1346" actId="1076"/>
          <ac:spMkLst>
            <pc:docMk/>
            <pc:sldMk cId="2972512207" sldId="301"/>
            <ac:spMk id="2" creationId="{15B2D4C1-F0F1-4191-A040-974E11B9C179}"/>
          </ac:spMkLst>
        </pc:spChg>
        <pc:spChg chg="add del mod">
          <ac:chgData name="Johnny Peng" userId="68a61e32d53c6118" providerId="LiveId" clId="{C61ED230-E6D7-4803-AB2B-8A0B31E6E904}" dt="2019-11-03T01:43:06.441" v="54"/>
          <ac:spMkLst>
            <pc:docMk/>
            <pc:sldMk cId="2972512207" sldId="301"/>
            <ac:spMk id="4" creationId="{361101AA-1130-4B63-827B-2DFCBD18BD38}"/>
          </ac:spMkLst>
        </pc:spChg>
        <pc:spChg chg="add del mod">
          <ac:chgData name="Johnny Peng" userId="68a61e32d53c6118" providerId="LiveId" clId="{C61ED230-E6D7-4803-AB2B-8A0B31E6E904}" dt="2019-11-03T04:11:19.462" v="1215" actId="478"/>
          <ac:spMkLst>
            <pc:docMk/>
            <pc:sldMk cId="2972512207" sldId="301"/>
            <ac:spMk id="7" creationId="{E3DDD70C-5EFF-4C4E-A1FD-9803242AEA09}"/>
          </ac:spMkLst>
        </pc:spChg>
        <pc:spChg chg="add mod">
          <ac:chgData name="Johnny Peng" userId="68a61e32d53c6118" providerId="LiveId" clId="{C61ED230-E6D7-4803-AB2B-8A0B31E6E904}" dt="2019-11-03T04:22:07.218" v="1241" actId="20577"/>
          <ac:spMkLst>
            <pc:docMk/>
            <pc:sldMk cId="2972512207" sldId="301"/>
            <ac:spMk id="8" creationId="{AB0159C7-01DF-4E1E-8153-2411AFE09731}"/>
          </ac:spMkLst>
        </pc:spChg>
        <pc:picChg chg="del">
          <ac:chgData name="Johnny Peng" userId="68a61e32d53c6118" providerId="LiveId" clId="{C61ED230-E6D7-4803-AB2B-8A0B31E6E904}" dt="2019-11-03T01:43:04.521" v="53" actId="478"/>
          <ac:picMkLst>
            <pc:docMk/>
            <pc:sldMk cId="2972512207" sldId="301"/>
            <ac:picMk id="5" creationId="{76DE230B-1C6C-4CA3-B293-9DED0F00CE15}"/>
          </ac:picMkLst>
        </pc:picChg>
        <pc:picChg chg="add mod">
          <ac:chgData name="Johnny Peng" userId="68a61e32d53c6118" providerId="LiveId" clId="{C61ED230-E6D7-4803-AB2B-8A0B31E6E904}" dt="2019-11-03T01:43:20.589" v="59" actId="14100"/>
          <ac:picMkLst>
            <pc:docMk/>
            <pc:sldMk cId="2972512207" sldId="301"/>
            <ac:picMk id="6" creationId="{0588A9FD-9C74-48A3-AC35-095B770D4F15}"/>
          </ac:picMkLst>
        </pc:picChg>
      </pc:sldChg>
      <pc:sldChg chg="addSp delSp modSp add">
        <pc:chgData name="Johnny Peng" userId="68a61e32d53c6118" providerId="LiveId" clId="{C61ED230-E6D7-4803-AB2B-8A0B31E6E904}" dt="2019-11-03T04:25:31.444" v="1367" actId="14100"/>
        <pc:sldMkLst>
          <pc:docMk/>
          <pc:sldMk cId="3302860685" sldId="302"/>
        </pc:sldMkLst>
        <pc:spChg chg="mod">
          <ac:chgData name="Johnny Peng" userId="68a61e32d53c6118" providerId="LiveId" clId="{C61ED230-E6D7-4803-AB2B-8A0B31E6E904}" dt="2019-11-03T04:25:31.444" v="1367" actId="14100"/>
          <ac:spMkLst>
            <pc:docMk/>
            <pc:sldMk cId="3302860685" sldId="302"/>
            <ac:spMk id="2" creationId="{15B2D4C1-F0F1-4191-A040-974E11B9C179}"/>
          </ac:spMkLst>
        </pc:spChg>
        <pc:spChg chg="add mod">
          <ac:chgData name="Johnny Peng" userId="68a61e32d53c6118" providerId="LiveId" clId="{C61ED230-E6D7-4803-AB2B-8A0B31E6E904}" dt="2019-11-03T01:44:03.038" v="60" actId="478"/>
          <ac:spMkLst>
            <pc:docMk/>
            <pc:sldMk cId="3302860685" sldId="302"/>
            <ac:spMk id="4" creationId="{1FCD5581-D6D5-4D00-9B78-790716F92D20}"/>
          </ac:spMkLst>
        </pc:spChg>
        <pc:spChg chg="add del mod">
          <ac:chgData name="Johnny Peng" userId="68a61e32d53c6118" providerId="LiveId" clId="{C61ED230-E6D7-4803-AB2B-8A0B31E6E904}" dt="2019-11-03T04:23:22.418" v="1264" actId="478"/>
          <ac:spMkLst>
            <pc:docMk/>
            <pc:sldMk cId="3302860685" sldId="302"/>
            <ac:spMk id="7" creationId="{A8EAD4D0-4773-4D88-B497-33A2DA23AF18}"/>
          </ac:spMkLst>
        </pc:spChg>
        <pc:spChg chg="add mod">
          <ac:chgData name="Johnny Peng" userId="68a61e32d53c6118" providerId="LiveId" clId="{C61ED230-E6D7-4803-AB2B-8A0B31E6E904}" dt="2019-11-03T04:23:26.129" v="1265" actId="1076"/>
          <ac:spMkLst>
            <pc:docMk/>
            <pc:sldMk cId="3302860685" sldId="302"/>
            <ac:spMk id="8" creationId="{8F3700FC-3C77-4D84-8D8E-3430C4076E40}"/>
          </ac:spMkLst>
        </pc:spChg>
        <pc:picChg chg="del">
          <ac:chgData name="Johnny Peng" userId="68a61e32d53c6118" providerId="LiveId" clId="{C61ED230-E6D7-4803-AB2B-8A0B31E6E904}" dt="2019-11-03T01:44:03.038" v="60" actId="478"/>
          <ac:picMkLst>
            <pc:docMk/>
            <pc:sldMk cId="3302860685" sldId="302"/>
            <ac:picMk id="5" creationId="{76DE230B-1C6C-4CA3-B293-9DED0F00CE15}"/>
          </ac:picMkLst>
        </pc:picChg>
        <pc:picChg chg="add mod">
          <ac:chgData name="Johnny Peng" userId="68a61e32d53c6118" providerId="LiveId" clId="{C61ED230-E6D7-4803-AB2B-8A0B31E6E904}" dt="2019-11-03T04:23:16.159" v="1260" actId="1076"/>
          <ac:picMkLst>
            <pc:docMk/>
            <pc:sldMk cId="3302860685" sldId="302"/>
            <ac:picMk id="6" creationId="{4C324380-82A9-4489-8B3E-CABE5A22CE77}"/>
          </ac:picMkLst>
        </pc:picChg>
      </pc:sldChg>
      <pc:sldChg chg="addSp delSp modSp add mod setBg setClrOvrMap">
        <pc:chgData name="Johnny Peng" userId="68a61e32d53c6118" providerId="LiveId" clId="{C61ED230-E6D7-4803-AB2B-8A0B31E6E904}" dt="2019-11-03T11:29:03.926" v="6074" actId="20577"/>
        <pc:sldMkLst>
          <pc:docMk/>
          <pc:sldMk cId="69620286" sldId="303"/>
        </pc:sldMkLst>
        <pc:spChg chg="mod">
          <ac:chgData name="Johnny Peng" userId="68a61e32d53c6118" providerId="LiveId" clId="{C61ED230-E6D7-4803-AB2B-8A0B31E6E904}" dt="2019-11-03T02:49:34.350" v="564" actId="26606"/>
          <ac:spMkLst>
            <pc:docMk/>
            <pc:sldMk cId="69620286" sldId="303"/>
            <ac:spMk id="2" creationId="{15B2D4C1-F0F1-4191-A040-974E11B9C179}"/>
          </ac:spMkLst>
        </pc:spChg>
        <pc:spChg chg="mod ord">
          <ac:chgData name="Johnny Peng" userId="68a61e32d53c6118" providerId="LiveId" clId="{C61ED230-E6D7-4803-AB2B-8A0B31E6E904}" dt="2019-11-03T11:29:03.926" v="6074" actId="20577"/>
          <ac:spMkLst>
            <pc:docMk/>
            <pc:sldMk cId="69620286" sldId="303"/>
            <ac:spMk id="3" creationId="{37C7C8BF-5548-4D0D-95FF-DC7C089394A6}"/>
          </ac:spMkLst>
        </pc:spChg>
        <pc:spChg chg="add mod">
          <ac:chgData name="Johnny Peng" userId="68a61e32d53c6118" providerId="LiveId" clId="{C61ED230-E6D7-4803-AB2B-8A0B31E6E904}" dt="2019-11-03T02:51:56.062" v="581" actId="208"/>
          <ac:spMkLst>
            <pc:docMk/>
            <pc:sldMk cId="69620286" sldId="303"/>
            <ac:spMk id="7" creationId="{FCA96B50-6D18-441D-85EC-260DA5773BA7}"/>
          </ac:spMkLst>
        </pc:spChg>
        <pc:spChg chg="add mod">
          <ac:chgData name="Johnny Peng" userId="68a61e32d53c6118" providerId="LiveId" clId="{C61ED230-E6D7-4803-AB2B-8A0B31E6E904}" dt="2019-11-03T02:52:20.923" v="628" actId="14100"/>
          <ac:spMkLst>
            <pc:docMk/>
            <pc:sldMk cId="69620286" sldId="303"/>
            <ac:spMk id="10" creationId="{C94CE82B-355D-45B1-888A-000BFD3BF0F4}"/>
          </ac:spMkLst>
        </pc:spChg>
        <pc:spChg chg="add del">
          <ac:chgData name="Johnny Peng" userId="68a61e32d53c6118" providerId="LiveId" clId="{C61ED230-E6D7-4803-AB2B-8A0B31E6E904}" dt="2019-11-03T02:49:15.752" v="547" actId="26606"/>
          <ac:spMkLst>
            <pc:docMk/>
            <pc:sldMk cId="69620286" sldId="303"/>
            <ac:spMk id="11" creationId="{990D0034-F768-41E7-85D4-F38C4DE85770}"/>
          </ac:spMkLst>
        </pc:spChg>
        <pc:spChg chg="add mod">
          <ac:chgData name="Johnny Peng" userId="68a61e32d53c6118" providerId="LiveId" clId="{C61ED230-E6D7-4803-AB2B-8A0B31E6E904}" dt="2019-11-03T02:54:32.307" v="632" actId="208"/>
          <ac:spMkLst>
            <pc:docMk/>
            <pc:sldMk cId="69620286" sldId="303"/>
            <ac:spMk id="12" creationId="{10DBDAD6-7221-43EC-9706-ED5682F6F17A}"/>
          </ac:spMkLst>
        </pc:spChg>
        <pc:spChg chg="add del">
          <ac:chgData name="Johnny Peng" userId="68a61e32d53c6118" providerId="LiveId" clId="{C61ED230-E6D7-4803-AB2B-8A0B31E6E904}" dt="2019-11-03T02:49:15.752" v="547" actId="26606"/>
          <ac:spMkLst>
            <pc:docMk/>
            <pc:sldMk cId="69620286" sldId="303"/>
            <ac:spMk id="15" creationId="{7A3E0404-86A9-40FA-8DB8-302414EE2D9E}"/>
          </ac:spMkLst>
        </pc:spChg>
        <pc:spChg chg="add del">
          <ac:chgData name="Johnny Peng" userId="68a61e32d53c6118" providerId="LiveId" clId="{C61ED230-E6D7-4803-AB2B-8A0B31E6E904}" dt="2019-11-03T02:49:18.582" v="549" actId="26606"/>
          <ac:spMkLst>
            <pc:docMk/>
            <pc:sldMk cId="69620286" sldId="303"/>
            <ac:spMk id="17" creationId="{E844E128-FF69-4E9F-8327-6B504B3C5AE1}"/>
          </ac:spMkLst>
        </pc:spChg>
        <pc:spChg chg="add mod">
          <ac:chgData name="Johnny Peng" userId="68a61e32d53c6118" providerId="LiveId" clId="{C61ED230-E6D7-4803-AB2B-8A0B31E6E904}" dt="2019-11-03T02:55:03.148" v="685" actId="20577"/>
          <ac:spMkLst>
            <pc:docMk/>
            <pc:sldMk cId="69620286" sldId="303"/>
            <ac:spMk id="19" creationId="{56C8F655-EA90-460F-BAEA-82280FAF8832}"/>
          </ac:spMkLst>
        </pc:spChg>
        <pc:spChg chg="add del">
          <ac:chgData name="Johnny Peng" userId="68a61e32d53c6118" providerId="LiveId" clId="{C61ED230-E6D7-4803-AB2B-8A0B31E6E904}" dt="2019-11-03T02:49:20.202" v="551" actId="26606"/>
          <ac:spMkLst>
            <pc:docMk/>
            <pc:sldMk cId="69620286" sldId="303"/>
            <ac:spMk id="20" creationId="{990D0034-F768-41E7-85D4-F38C4DE85770}"/>
          </ac:spMkLst>
        </pc:spChg>
        <pc:spChg chg="add del">
          <ac:chgData name="Johnny Peng" userId="68a61e32d53c6118" providerId="LiveId" clId="{C61ED230-E6D7-4803-AB2B-8A0B31E6E904}" dt="2019-11-03T02:49:20.202" v="551" actId="26606"/>
          <ac:spMkLst>
            <pc:docMk/>
            <pc:sldMk cId="69620286" sldId="303"/>
            <ac:spMk id="22" creationId="{7A3E0404-86A9-40FA-8DB8-302414EE2D9E}"/>
          </ac:spMkLst>
        </pc:spChg>
        <pc:spChg chg="add del">
          <ac:chgData name="Johnny Peng" userId="68a61e32d53c6118" providerId="LiveId" clId="{C61ED230-E6D7-4803-AB2B-8A0B31E6E904}" dt="2019-11-03T02:49:21.340" v="553" actId="26606"/>
          <ac:spMkLst>
            <pc:docMk/>
            <pc:sldMk cId="69620286" sldId="303"/>
            <ac:spMk id="24" creationId="{990D0034-F768-41E7-85D4-F38C4DE85770}"/>
          </ac:spMkLst>
        </pc:spChg>
        <pc:spChg chg="add del">
          <ac:chgData name="Johnny Peng" userId="68a61e32d53c6118" providerId="LiveId" clId="{C61ED230-E6D7-4803-AB2B-8A0B31E6E904}" dt="2019-11-03T02:49:25.778" v="555" actId="26606"/>
          <ac:spMkLst>
            <pc:docMk/>
            <pc:sldMk cId="69620286" sldId="303"/>
            <ac:spMk id="27" creationId="{990D0034-F768-41E7-85D4-F38C4DE85770}"/>
          </ac:spMkLst>
        </pc:spChg>
        <pc:spChg chg="add del">
          <ac:chgData name="Johnny Peng" userId="68a61e32d53c6118" providerId="LiveId" clId="{C61ED230-E6D7-4803-AB2B-8A0B31E6E904}" dt="2019-11-03T02:49:25.778" v="555" actId="26606"/>
          <ac:spMkLst>
            <pc:docMk/>
            <pc:sldMk cId="69620286" sldId="303"/>
            <ac:spMk id="29" creationId="{7A3E0404-86A9-40FA-8DB8-302414EE2D9E}"/>
          </ac:spMkLst>
        </pc:spChg>
        <pc:spChg chg="add del">
          <ac:chgData name="Johnny Peng" userId="68a61e32d53c6118" providerId="LiveId" clId="{C61ED230-E6D7-4803-AB2B-8A0B31E6E904}" dt="2019-11-03T02:49:30.613" v="557" actId="26606"/>
          <ac:spMkLst>
            <pc:docMk/>
            <pc:sldMk cId="69620286" sldId="303"/>
            <ac:spMk id="31" creationId="{F4FAA6B4-BAFB-4474-9B14-DC83A9096513}"/>
          </ac:spMkLst>
        </pc:spChg>
        <pc:spChg chg="add del">
          <ac:chgData name="Johnny Peng" userId="68a61e32d53c6118" providerId="LiveId" clId="{C61ED230-E6D7-4803-AB2B-8A0B31E6E904}" dt="2019-11-03T02:49:30.613" v="557" actId="26606"/>
          <ac:spMkLst>
            <pc:docMk/>
            <pc:sldMk cId="69620286" sldId="303"/>
            <ac:spMk id="33" creationId="{DB148495-5F82-48E2-A76C-C8E1C8949940}"/>
          </ac:spMkLst>
        </pc:spChg>
        <pc:spChg chg="add del">
          <ac:chgData name="Johnny Peng" userId="68a61e32d53c6118" providerId="LiveId" clId="{C61ED230-E6D7-4803-AB2B-8A0B31E6E904}" dt="2019-11-03T02:49:32.914" v="559" actId="26606"/>
          <ac:spMkLst>
            <pc:docMk/>
            <pc:sldMk cId="69620286" sldId="303"/>
            <ac:spMk id="35" creationId="{990D0034-F768-41E7-85D4-F38C4DE85770}"/>
          </ac:spMkLst>
        </pc:spChg>
        <pc:spChg chg="add del">
          <ac:chgData name="Johnny Peng" userId="68a61e32d53c6118" providerId="LiveId" clId="{C61ED230-E6D7-4803-AB2B-8A0B31E6E904}" dt="2019-11-03T02:49:33.195" v="561" actId="26606"/>
          <ac:spMkLst>
            <pc:docMk/>
            <pc:sldMk cId="69620286" sldId="303"/>
            <ac:spMk id="38" creationId="{E844E128-FF69-4E9F-8327-6B504B3C5AE1}"/>
          </ac:spMkLst>
        </pc:spChg>
        <pc:spChg chg="add del">
          <ac:chgData name="Johnny Peng" userId="68a61e32d53c6118" providerId="LiveId" clId="{C61ED230-E6D7-4803-AB2B-8A0B31E6E904}" dt="2019-11-03T02:49:34.336" v="563" actId="26606"/>
          <ac:spMkLst>
            <pc:docMk/>
            <pc:sldMk cId="69620286" sldId="303"/>
            <ac:spMk id="41" creationId="{E844E128-FF69-4E9F-8327-6B504B3C5AE1}"/>
          </ac:spMkLst>
        </pc:spChg>
        <pc:spChg chg="add">
          <ac:chgData name="Johnny Peng" userId="68a61e32d53c6118" providerId="LiveId" clId="{C61ED230-E6D7-4803-AB2B-8A0B31E6E904}" dt="2019-11-03T02:49:34.350" v="564" actId="26606"/>
          <ac:spMkLst>
            <pc:docMk/>
            <pc:sldMk cId="69620286" sldId="303"/>
            <ac:spMk id="44" creationId="{990D0034-F768-41E7-85D4-F38C4DE85770}"/>
          </ac:spMkLst>
        </pc:spChg>
        <pc:spChg chg="add">
          <ac:chgData name="Johnny Peng" userId="68a61e32d53c6118" providerId="LiveId" clId="{C61ED230-E6D7-4803-AB2B-8A0B31E6E904}" dt="2019-11-03T02:49:34.350" v="564" actId="26606"/>
          <ac:spMkLst>
            <pc:docMk/>
            <pc:sldMk cId="69620286" sldId="303"/>
            <ac:spMk id="46" creationId="{7A3E0404-86A9-40FA-8DB8-302414EE2D9E}"/>
          </ac:spMkLst>
        </pc:spChg>
        <pc:picChg chg="del">
          <ac:chgData name="Johnny Peng" userId="68a61e32d53c6118" providerId="LiveId" clId="{C61ED230-E6D7-4803-AB2B-8A0B31E6E904}" dt="2019-11-03T02:48:22.549" v="541" actId="478"/>
          <ac:picMkLst>
            <pc:docMk/>
            <pc:sldMk cId="69620286" sldId="303"/>
            <ac:picMk id="4" creationId="{7E7AF3ED-67CD-462D-A8C6-A11A22E2EE4E}"/>
          </ac:picMkLst>
        </pc:picChg>
        <pc:picChg chg="add mod ord">
          <ac:chgData name="Johnny Peng" userId="68a61e32d53c6118" providerId="LiveId" clId="{C61ED230-E6D7-4803-AB2B-8A0B31E6E904}" dt="2019-11-03T02:49:34.350" v="564" actId="26606"/>
          <ac:picMkLst>
            <pc:docMk/>
            <pc:sldMk cId="69620286" sldId="303"/>
            <ac:picMk id="5" creationId="{9C3157AC-C6AF-46D9-9BC3-EC8B8EBC5438}"/>
          </ac:picMkLst>
        </pc:picChg>
        <pc:picChg chg="add mod">
          <ac:chgData name="Johnny Peng" userId="68a61e32d53c6118" providerId="LiveId" clId="{C61ED230-E6D7-4803-AB2B-8A0B31E6E904}" dt="2019-11-03T02:49:34.350" v="564" actId="26606"/>
          <ac:picMkLst>
            <pc:docMk/>
            <pc:sldMk cId="69620286" sldId="303"/>
            <ac:picMk id="6" creationId="{E51AAB8A-00F8-41E9-A779-D64A10ACC18D}"/>
          </ac:picMkLst>
        </pc:picChg>
        <pc:cxnChg chg="add mod">
          <ac:chgData name="Johnny Peng" userId="68a61e32d53c6118" providerId="LiveId" clId="{C61ED230-E6D7-4803-AB2B-8A0B31E6E904}" dt="2019-11-03T02:52:00.338" v="582" actId="11529"/>
          <ac:cxnSpMkLst>
            <pc:docMk/>
            <pc:sldMk cId="69620286" sldId="303"/>
            <ac:cxnSpMk id="9" creationId="{3EC13F23-26A8-4531-94ED-7B1F26A5672C}"/>
          </ac:cxnSpMkLst>
        </pc:cxnChg>
        <pc:cxnChg chg="add del">
          <ac:chgData name="Johnny Peng" userId="68a61e32d53c6118" providerId="LiveId" clId="{C61ED230-E6D7-4803-AB2B-8A0B31E6E904}" dt="2019-11-03T02:49:15.752" v="547" actId="26606"/>
          <ac:cxnSpMkLst>
            <pc:docMk/>
            <pc:sldMk cId="69620286" sldId="303"/>
            <ac:cxnSpMk id="13" creationId="{5A0A5CF6-407C-4691-8122-49DF69D0020D}"/>
          </ac:cxnSpMkLst>
        </pc:cxnChg>
        <pc:cxnChg chg="add mod">
          <ac:chgData name="Johnny Peng" userId="68a61e32d53c6118" providerId="LiveId" clId="{C61ED230-E6D7-4803-AB2B-8A0B31E6E904}" dt="2019-11-03T02:54:37.353" v="633" actId="11529"/>
          <ac:cxnSpMkLst>
            <pc:docMk/>
            <pc:sldMk cId="69620286" sldId="303"/>
            <ac:cxnSpMk id="16" creationId="{9266EE2F-D30B-492E-999B-45561CEF6C31}"/>
          </ac:cxnSpMkLst>
        </pc:cxnChg>
        <pc:cxnChg chg="add del">
          <ac:chgData name="Johnny Peng" userId="68a61e32d53c6118" providerId="LiveId" clId="{C61ED230-E6D7-4803-AB2B-8A0B31E6E904}" dt="2019-11-03T02:49:18.582" v="549" actId="26606"/>
          <ac:cxnSpMkLst>
            <pc:docMk/>
            <pc:sldMk cId="69620286" sldId="303"/>
            <ac:cxnSpMk id="18" creationId="{055CEADF-09EA-423C-8C45-F94AF44D5AF0}"/>
          </ac:cxnSpMkLst>
        </pc:cxnChg>
        <pc:cxnChg chg="add del">
          <ac:chgData name="Johnny Peng" userId="68a61e32d53c6118" providerId="LiveId" clId="{C61ED230-E6D7-4803-AB2B-8A0B31E6E904}" dt="2019-11-03T02:49:20.202" v="551" actId="26606"/>
          <ac:cxnSpMkLst>
            <pc:docMk/>
            <pc:sldMk cId="69620286" sldId="303"/>
            <ac:cxnSpMk id="21" creationId="{5A0A5CF6-407C-4691-8122-49DF69D0020D}"/>
          </ac:cxnSpMkLst>
        </pc:cxnChg>
        <pc:cxnChg chg="add del">
          <ac:chgData name="Johnny Peng" userId="68a61e32d53c6118" providerId="LiveId" clId="{C61ED230-E6D7-4803-AB2B-8A0B31E6E904}" dt="2019-11-03T02:49:21.340" v="553" actId="26606"/>
          <ac:cxnSpMkLst>
            <pc:docMk/>
            <pc:sldMk cId="69620286" sldId="303"/>
            <ac:cxnSpMk id="25" creationId="{5A0A5CF6-407C-4691-8122-49DF69D0020D}"/>
          </ac:cxnSpMkLst>
        </pc:cxnChg>
        <pc:cxnChg chg="add del">
          <ac:chgData name="Johnny Peng" userId="68a61e32d53c6118" providerId="LiveId" clId="{C61ED230-E6D7-4803-AB2B-8A0B31E6E904}" dt="2019-11-03T02:49:25.778" v="555" actId="26606"/>
          <ac:cxnSpMkLst>
            <pc:docMk/>
            <pc:sldMk cId="69620286" sldId="303"/>
            <ac:cxnSpMk id="28" creationId="{5A0A5CF6-407C-4691-8122-49DF69D0020D}"/>
          </ac:cxnSpMkLst>
        </pc:cxnChg>
        <pc:cxnChg chg="add del">
          <ac:chgData name="Johnny Peng" userId="68a61e32d53c6118" providerId="LiveId" clId="{C61ED230-E6D7-4803-AB2B-8A0B31E6E904}" dt="2019-11-03T02:49:30.613" v="557" actId="26606"/>
          <ac:cxnSpMkLst>
            <pc:docMk/>
            <pc:sldMk cId="69620286" sldId="303"/>
            <ac:cxnSpMk id="32" creationId="{4364CDC3-ADB0-4691-9286-5925F160C2D5}"/>
          </ac:cxnSpMkLst>
        </pc:cxnChg>
        <pc:cxnChg chg="add del">
          <ac:chgData name="Johnny Peng" userId="68a61e32d53c6118" providerId="LiveId" clId="{C61ED230-E6D7-4803-AB2B-8A0B31E6E904}" dt="2019-11-03T02:49:32.914" v="559" actId="26606"/>
          <ac:cxnSpMkLst>
            <pc:docMk/>
            <pc:sldMk cId="69620286" sldId="303"/>
            <ac:cxnSpMk id="36" creationId="{5A0A5CF6-407C-4691-8122-49DF69D0020D}"/>
          </ac:cxnSpMkLst>
        </pc:cxnChg>
        <pc:cxnChg chg="add del">
          <ac:chgData name="Johnny Peng" userId="68a61e32d53c6118" providerId="LiveId" clId="{C61ED230-E6D7-4803-AB2B-8A0B31E6E904}" dt="2019-11-03T02:49:33.195" v="561" actId="26606"/>
          <ac:cxnSpMkLst>
            <pc:docMk/>
            <pc:sldMk cId="69620286" sldId="303"/>
            <ac:cxnSpMk id="39" creationId="{055CEADF-09EA-423C-8C45-F94AF44D5AF0}"/>
          </ac:cxnSpMkLst>
        </pc:cxnChg>
        <pc:cxnChg chg="add del">
          <ac:chgData name="Johnny Peng" userId="68a61e32d53c6118" providerId="LiveId" clId="{C61ED230-E6D7-4803-AB2B-8A0B31E6E904}" dt="2019-11-03T02:49:34.336" v="563" actId="26606"/>
          <ac:cxnSpMkLst>
            <pc:docMk/>
            <pc:sldMk cId="69620286" sldId="303"/>
            <ac:cxnSpMk id="42" creationId="{055CEADF-09EA-423C-8C45-F94AF44D5AF0}"/>
          </ac:cxnSpMkLst>
        </pc:cxnChg>
        <pc:cxnChg chg="add">
          <ac:chgData name="Johnny Peng" userId="68a61e32d53c6118" providerId="LiveId" clId="{C61ED230-E6D7-4803-AB2B-8A0B31E6E904}" dt="2019-11-03T02:49:34.350" v="564" actId="26606"/>
          <ac:cxnSpMkLst>
            <pc:docMk/>
            <pc:sldMk cId="69620286" sldId="303"/>
            <ac:cxnSpMk id="45" creationId="{5A0A5CF6-407C-4691-8122-49DF69D0020D}"/>
          </ac:cxnSpMkLst>
        </pc:cxnChg>
      </pc:sldChg>
      <pc:sldChg chg="modSp add">
        <pc:chgData name="Johnny Peng" userId="68a61e32d53c6118" providerId="LiveId" clId="{C61ED230-E6D7-4803-AB2B-8A0B31E6E904}" dt="2019-11-03T11:23:20.001" v="5728" actId="20577"/>
        <pc:sldMkLst>
          <pc:docMk/>
          <pc:sldMk cId="1724120865" sldId="304"/>
        </pc:sldMkLst>
        <pc:spChg chg="mod">
          <ac:chgData name="Johnny Peng" userId="68a61e32d53c6118" providerId="LiveId" clId="{C61ED230-E6D7-4803-AB2B-8A0B31E6E904}" dt="2019-11-03T11:23:20.001" v="5728" actId="20577"/>
          <ac:spMkLst>
            <pc:docMk/>
            <pc:sldMk cId="1724120865" sldId="304"/>
            <ac:spMk id="2" creationId="{15B2D4C1-F0F1-4191-A040-974E11B9C179}"/>
          </ac:spMkLst>
        </pc:spChg>
        <pc:spChg chg="mod">
          <ac:chgData name="Johnny Peng" userId="68a61e32d53c6118" providerId="LiveId" clId="{C61ED230-E6D7-4803-AB2B-8A0B31E6E904}" dt="2019-11-03T09:23:35.916" v="5299" actId="20577"/>
          <ac:spMkLst>
            <pc:docMk/>
            <pc:sldMk cId="1724120865" sldId="304"/>
            <ac:spMk id="3" creationId="{37C7C8BF-5548-4D0D-95FF-DC7C089394A6}"/>
          </ac:spMkLst>
        </pc:spChg>
      </pc:sldChg>
      <pc:sldChg chg="modSp add">
        <pc:chgData name="Johnny Peng" userId="68a61e32d53c6118" providerId="LiveId" clId="{C61ED230-E6D7-4803-AB2B-8A0B31E6E904}" dt="2019-11-03T11:38:23.792" v="6676" actId="20577"/>
        <pc:sldMkLst>
          <pc:docMk/>
          <pc:sldMk cId="2491483725" sldId="305"/>
        </pc:sldMkLst>
        <pc:spChg chg="mod">
          <ac:chgData name="Johnny Peng" userId="68a61e32d53c6118" providerId="LiveId" clId="{C61ED230-E6D7-4803-AB2B-8A0B31E6E904}" dt="2019-11-03T11:24:59.132" v="5845"/>
          <ac:spMkLst>
            <pc:docMk/>
            <pc:sldMk cId="2491483725" sldId="305"/>
            <ac:spMk id="2" creationId="{15B2D4C1-F0F1-4191-A040-974E11B9C179}"/>
          </ac:spMkLst>
        </pc:spChg>
        <pc:spChg chg="mod">
          <ac:chgData name="Johnny Peng" userId="68a61e32d53c6118" providerId="LiveId" clId="{C61ED230-E6D7-4803-AB2B-8A0B31E6E904}" dt="2019-11-03T11:38:23.792" v="6676" actId="20577"/>
          <ac:spMkLst>
            <pc:docMk/>
            <pc:sldMk cId="2491483725" sldId="305"/>
            <ac:spMk id="3" creationId="{37C7C8BF-5548-4D0D-95FF-DC7C089394A6}"/>
          </ac:spMkLst>
        </pc:spChg>
      </pc:sldChg>
      <pc:sldChg chg="add del">
        <pc:chgData name="Johnny Peng" userId="68a61e32d53c6118" providerId="LiveId" clId="{C61ED230-E6D7-4803-AB2B-8A0B31E6E904}" dt="2019-11-03T11:23:13.188" v="5725"/>
        <pc:sldMkLst>
          <pc:docMk/>
          <pc:sldMk cId="159042914" sldId="306"/>
        </pc:sldMkLst>
      </pc:sldChg>
      <pc:sldChg chg="modSp add del">
        <pc:chgData name="Johnny Peng" userId="68a61e32d53c6118" providerId="LiveId" clId="{C61ED230-E6D7-4803-AB2B-8A0B31E6E904}" dt="2019-11-03T11:24:12.922" v="5811" actId="47"/>
        <pc:sldMkLst>
          <pc:docMk/>
          <pc:sldMk cId="2252366016" sldId="306"/>
        </pc:sldMkLst>
        <pc:spChg chg="mod">
          <ac:chgData name="Johnny Peng" userId="68a61e32d53c6118" providerId="LiveId" clId="{C61ED230-E6D7-4803-AB2B-8A0B31E6E904}" dt="2019-11-03T11:23:35.640" v="5752" actId="20577"/>
          <ac:spMkLst>
            <pc:docMk/>
            <pc:sldMk cId="2252366016" sldId="306"/>
            <ac:spMk id="2" creationId="{2BD75FF2-F4CD-4D18-8886-C8CAD42014AD}"/>
          </ac:spMkLst>
        </pc:spChg>
        <pc:spChg chg="mod">
          <ac:chgData name="Johnny Peng" userId="68a61e32d53c6118" providerId="LiveId" clId="{C61ED230-E6D7-4803-AB2B-8A0B31E6E904}" dt="2019-11-03T11:23:53.688" v="5810" actId="20577"/>
          <ac:spMkLst>
            <pc:docMk/>
            <pc:sldMk cId="2252366016" sldId="306"/>
            <ac:spMk id="3" creationId="{A2933B92-A793-4CE8-BBE0-8083497EF81C}"/>
          </ac:spMkLst>
        </pc:spChg>
      </pc:sldChg>
      <pc:sldChg chg="add del">
        <pc:chgData name="Johnny Peng" userId="68a61e32d53c6118" providerId="LiveId" clId="{C61ED230-E6D7-4803-AB2B-8A0B31E6E904}" dt="2019-11-03T06:12:52.209" v="4963"/>
        <pc:sldMkLst>
          <pc:docMk/>
          <pc:sldMk cId="3194071468" sldId="306"/>
        </pc:sldMkLst>
      </pc:sldChg>
    </pc:docChg>
  </pc:docChgLst>
  <pc:docChgLst>
    <pc:chgData name="Johnny Peng" userId="68a61e32d53c6118" providerId="LiveId" clId="{491DF7EB-E463-4F21-B87A-67B6DE6B303A}"/>
    <pc:docChg chg="undo redo custSel mod addSld delSld modSld sldOrd addSection delSection modSection">
      <pc:chgData name="Johnny Peng" userId="68a61e32d53c6118" providerId="LiveId" clId="{491DF7EB-E463-4F21-B87A-67B6DE6B303A}" dt="2019-11-02T11:52:27.080" v="19601" actId="20577"/>
      <pc:docMkLst>
        <pc:docMk/>
      </pc:docMkLst>
      <pc:sldChg chg="modSp">
        <pc:chgData name="Johnny Peng" userId="68a61e32d53c6118" providerId="LiveId" clId="{491DF7EB-E463-4F21-B87A-67B6DE6B303A}" dt="2019-10-21T11:02:19.359" v="1566" actId="20577"/>
        <pc:sldMkLst>
          <pc:docMk/>
          <pc:sldMk cId="1815376783" sldId="256"/>
        </pc:sldMkLst>
        <pc:spChg chg="mod">
          <ac:chgData name="Johnny Peng" userId="68a61e32d53c6118" providerId="LiveId" clId="{491DF7EB-E463-4F21-B87A-67B6DE6B303A}" dt="2019-10-21T11:02:19.359" v="1566" actId="20577"/>
          <ac:spMkLst>
            <pc:docMk/>
            <pc:sldMk cId="1815376783" sldId="256"/>
            <ac:spMk id="2" creationId="{08E266AF-2336-4D13-87D7-04B57BA6EDF9}"/>
          </ac:spMkLst>
        </pc:spChg>
        <pc:spChg chg="mod">
          <ac:chgData name="Johnny Peng" userId="68a61e32d53c6118" providerId="LiveId" clId="{491DF7EB-E463-4F21-B87A-67B6DE6B303A}" dt="2019-10-21T10:26:25.203" v="0" actId="20577"/>
          <ac:spMkLst>
            <pc:docMk/>
            <pc:sldMk cId="1815376783" sldId="256"/>
            <ac:spMk id="3" creationId="{97482553-C3D5-48F4-82E2-63FDFD419CAD}"/>
          </ac:spMkLst>
        </pc:spChg>
      </pc:sldChg>
      <pc:sldChg chg="addSp delSp modSp mod setBg setClrOvrMap">
        <pc:chgData name="Johnny Peng" userId="68a61e32d53c6118" providerId="LiveId" clId="{491DF7EB-E463-4F21-B87A-67B6DE6B303A}" dt="2019-11-02T11:36:09.371" v="18727" actId="20577"/>
        <pc:sldMkLst>
          <pc:docMk/>
          <pc:sldMk cId="1517584786" sldId="257"/>
        </pc:sldMkLst>
        <pc:spChg chg="mod">
          <ac:chgData name="Johnny Peng" userId="68a61e32d53c6118" providerId="LiveId" clId="{491DF7EB-E463-4F21-B87A-67B6DE6B303A}" dt="2019-10-22T11:35:12.236" v="5533" actId="20577"/>
          <ac:spMkLst>
            <pc:docMk/>
            <pc:sldMk cId="1517584786" sldId="257"/>
            <ac:spMk id="2" creationId="{2E7C71D6-ACE0-4FEF-A2C4-F65F11E0C348}"/>
          </ac:spMkLst>
        </pc:spChg>
        <pc:spChg chg="add del mod">
          <ac:chgData name="Johnny Peng" userId="68a61e32d53c6118" providerId="LiveId" clId="{491DF7EB-E463-4F21-B87A-67B6DE6B303A}" dt="2019-11-02T11:36:09.371" v="18727" actId="20577"/>
          <ac:spMkLst>
            <pc:docMk/>
            <pc:sldMk cId="1517584786" sldId="257"/>
            <ac:spMk id="3" creationId="{3ABF205A-75E6-4C97-B16E-6AA24EDBCE3A}"/>
          </ac:spMkLst>
        </pc:spChg>
        <pc:spChg chg="add del">
          <ac:chgData name="Johnny Peng" userId="68a61e32d53c6118" providerId="LiveId" clId="{491DF7EB-E463-4F21-B87A-67B6DE6B303A}" dt="2019-10-22T11:34:18.775" v="5503" actId="26606"/>
          <ac:spMkLst>
            <pc:docMk/>
            <pc:sldMk cId="1517584786" sldId="257"/>
            <ac:spMk id="6" creationId="{13BCCAE5-A35B-4B66-A4A7-E23C34A403A4}"/>
          </ac:spMkLst>
        </pc:spChg>
        <pc:spChg chg="add del">
          <ac:chgData name="Johnny Peng" userId="68a61e32d53c6118" providerId="LiveId" clId="{491DF7EB-E463-4F21-B87A-67B6DE6B303A}" dt="2019-10-22T11:34:18.775" v="5503" actId="26606"/>
          <ac:spMkLst>
            <pc:docMk/>
            <pc:sldMk cId="1517584786" sldId="257"/>
            <ac:spMk id="9" creationId="{9E4CE3CF-6887-4947-8090-EC10F183F2EA}"/>
          </ac:spMkLst>
        </pc:spChg>
        <pc:spChg chg="add del">
          <ac:chgData name="Johnny Peng" userId="68a61e32d53c6118" providerId="LiveId" clId="{491DF7EB-E463-4F21-B87A-67B6DE6B303A}" dt="2019-10-22T11:34:07.297" v="5499" actId="26606"/>
          <ac:spMkLst>
            <pc:docMk/>
            <pc:sldMk cId="1517584786" sldId="257"/>
            <ac:spMk id="10" creationId="{EE1530B0-6F96-46C0-8B3E-3215CB756BE4}"/>
          </ac:spMkLst>
        </pc:spChg>
        <pc:spChg chg="add del">
          <ac:chgData name="Johnny Peng" userId="68a61e32d53c6118" providerId="LiveId" clId="{491DF7EB-E463-4F21-B87A-67B6DE6B303A}" dt="2019-10-22T11:34:20.595" v="5505" actId="26606"/>
          <ac:spMkLst>
            <pc:docMk/>
            <pc:sldMk cId="1517584786" sldId="257"/>
            <ac:spMk id="11" creationId="{EE1530B0-6F96-46C0-8B3E-3215CB756BE4}"/>
          </ac:spMkLst>
        </pc:spChg>
        <pc:spChg chg="add del">
          <ac:chgData name="Johnny Peng" userId="68a61e32d53c6118" providerId="LiveId" clId="{491DF7EB-E463-4F21-B87A-67B6DE6B303A}" dt="2019-10-22T11:34:07.297" v="5499" actId="26606"/>
          <ac:spMkLst>
            <pc:docMk/>
            <pc:sldMk cId="1517584786" sldId="257"/>
            <ac:spMk id="12" creationId="{754910CF-1B56-45D3-960A-E89F7B3B9131}"/>
          </ac:spMkLst>
        </pc:spChg>
        <pc:spChg chg="add del">
          <ac:chgData name="Johnny Peng" userId="68a61e32d53c6118" providerId="LiveId" clId="{491DF7EB-E463-4F21-B87A-67B6DE6B303A}" dt="2019-10-22T11:34:20.595" v="5505" actId="26606"/>
          <ac:spMkLst>
            <pc:docMk/>
            <pc:sldMk cId="1517584786" sldId="257"/>
            <ac:spMk id="13" creationId="{754910CF-1B56-45D3-960A-E89F7B3B9131}"/>
          </ac:spMkLst>
        </pc:spChg>
        <pc:spChg chg="add del">
          <ac:chgData name="Johnny Peng" userId="68a61e32d53c6118" providerId="LiveId" clId="{491DF7EB-E463-4F21-B87A-67B6DE6B303A}" dt="2019-10-22T11:34:23.770" v="5509" actId="26606"/>
          <ac:spMkLst>
            <pc:docMk/>
            <pc:sldMk cId="1517584786" sldId="257"/>
            <ac:spMk id="19" creationId="{EE1530B0-6F96-46C0-8B3E-3215CB756BE4}"/>
          </ac:spMkLst>
        </pc:spChg>
        <pc:spChg chg="add del">
          <ac:chgData name="Johnny Peng" userId="68a61e32d53c6118" providerId="LiveId" clId="{491DF7EB-E463-4F21-B87A-67B6DE6B303A}" dt="2019-10-22T11:34:23.770" v="5509" actId="26606"/>
          <ac:spMkLst>
            <pc:docMk/>
            <pc:sldMk cId="1517584786" sldId="257"/>
            <ac:spMk id="20" creationId="{754910CF-1B56-45D3-960A-E89F7B3B9131}"/>
          </ac:spMkLst>
        </pc:spChg>
        <pc:spChg chg="add del">
          <ac:chgData name="Johnny Peng" userId="68a61e32d53c6118" providerId="LiveId" clId="{491DF7EB-E463-4F21-B87A-67B6DE6B303A}" dt="2019-10-22T11:34:29.149" v="5513" actId="26606"/>
          <ac:spMkLst>
            <pc:docMk/>
            <pc:sldMk cId="1517584786" sldId="257"/>
            <ac:spMk id="25" creationId="{3741B58E-3B65-4A01-A276-975AB2CF8A08}"/>
          </ac:spMkLst>
        </pc:spChg>
        <pc:spChg chg="add del">
          <ac:chgData name="Johnny Peng" userId="68a61e32d53c6118" providerId="LiveId" clId="{491DF7EB-E463-4F21-B87A-67B6DE6B303A}" dt="2019-10-22T11:34:29.149" v="5513" actId="26606"/>
          <ac:spMkLst>
            <pc:docMk/>
            <pc:sldMk cId="1517584786" sldId="257"/>
            <ac:spMk id="26" creationId="{7AAC67C3-831B-4AB1-A259-DFB839CAFAFC}"/>
          </ac:spMkLst>
        </pc:spChg>
        <pc:spChg chg="add del">
          <ac:chgData name="Johnny Peng" userId="68a61e32d53c6118" providerId="LiveId" clId="{491DF7EB-E463-4F21-B87A-67B6DE6B303A}" dt="2019-10-22T11:34:29.149" v="5513" actId="26606"/>
          <ac:spMkLst>
            <pc:docMk/>
            <pc:sldMk cId="1517584786" sldId="257"/>
            <ac:spMk id="27" creationId="{3ABF205A-75E6-4C97-B16E-6AA24EDBCE3A}"/>
          </ac:spMkLst>
        </pc:spChg>
        <pc:spChg chg="add del">
          <ac:chgData name="Johnny Peng" userId="68a61e32d53c6118" providerId="LiveId" clId="{491DF7EB-E463-4F21-B87A-67B6DE6B303A}" dt="2019-10-22T11:34:31.472" v="5515" actId="26606"/>
          <ac:spMkLst>
            <pc:docMk/>
            <pc:sldMk cId="1517584786" sldId="257"/>
            <ac:spMk id="29" creationId="{13BCCAE5-A35B-4B66-A4A7-E23C34A403A4}"/>
          </ac:spMkLst>
        </pc:spChg>
        <pc:spChg chg="add del">
          <ac:chgData name="Johnny Peng" userId="68a61e32d53c6118" providerId="LiveId" clId="{491DF7EB-E463-4F21-B87A-67B6DE6B303A}" dt="2019-10-22T11:34:31.472" v="5515" actId="26606"/>
          <ac:spMkLst>
            <pc:docMk/>
            <pc:sldMk cId="1517584786" sldId="257"/>
            <ac:spMk id="32" creationId="{3ABF205A-75E6-4C97-B16E-6AA24EDBCE3A}"/>
          </ac:spMkLst>
        </pc:spChg>
        <pc:spChg chg="add del">
          <ac:chgData name="Johnny Peng" userId="68a61e32d53c6118" providerId="LiveId" clId="{491DF7EB-E463-4F21-B87A-67B6DE6B303A}" dt="2019-10-22T11:34:31.472" v="5515" actId="26606"/>
          <ac:spMkLst>
            <pc:docMk/>
            <pc:sldMk cId="1517584786" sldId="257"/>
            <ac:spMk id="33" creationId="{9E4CE3CF-6887-4947-8090-EC10F183F2EA}"/>
          </ac:spMkLst>
        </pc:spChg>
        <pc:spChg chg="add del">
          <ac:chgData name="Johnny Peng" userId="68a61e32d53c6118" providerId="LiveId" clId="{491DF7EB-E463-4F21-B87A-67B6DE6B303A}" dt="2019-10-22T11:34:33.931" v="5517" actId="26606"/>
          <ac:spMkLst>
            <pc:docMk/>
            <pc:sldMk cId="1517584786" sldId="257"/>
            <ac:spMk id="35" creationId="{F5FE1B2C-7BC1-4AE2-9A50-2A4A70A9D6A1}"/>
          </ac:spMkLst>
        </pc:spChg>
        <pc:spChg chg="add del">
          <ac:chgData name="Johnny Peng" userId="68a61e32d53c6118" providerId="LiveId" clId="{491DF7EB-E463-4F21-B87A-67B6DE6B303A}" dt="2019-10-22T11:34:33.931" v="5517" actId="26606"/>
          <ac:spMkLst>
            <pc:docMk/>
            <pc:sldMk cId="1517584786" sldId="257"/>
            <ac:spMk id="36" creationId="{97E8244A-2C81-4C0E-A929-3EC8EFF35564}"/>
          </ac:spMkLst>
        </pc:spChg>
        <pc:spChg chg="add del">
          <ac:chgData name="Johnny Peng" userId="68a61e32d53c6118" providerId="LiveId" clId="{491DF7EB-E463-4F21-B87A-67B6DE6B303A}" dt="2019-10-22T11:34:33.931" v="5517" actId="26606"/>
          <ac:spMkLst>
            <pc:docMk/>
            <pc:sldMk cId="1517584786" sldId="257"/>
            <ac:spMk id="38" creationId="{3ABF205A-75E6-4C97-B16E-6AA24EDBCE3A}"/>
          </ac:spMkLst>
        </pc:spChg>
        <pc:spChg chg="add del">
          <ac:chgData name="Johnny Peng" userId="68a61e32d53c6118" providerId="LiveId" clId="{491DF7EB-E463-4F21-B87A-67B6DE6B303A}" dt="2019-10-22T11:34:35.085" v="5519" actId="26606"/>
          <ac:spMkLst>
            <pc:docMk/>
            <pc:sldMk cId="1517584786" sldId="257"/>
            <ac:spMk id="40" creationId="{103E59AE-44F8-4FB9-BF05-C888FE3E1DFA}"/>
          </ac:spMkLst>
        </pc:spChg>
        <pc:spChg chg="add del">
          <ac:chgData name="Johnny Peng" userId="68a61e32d53c6118" providerId="LiveId" clId="{491DF7EB-E463-4F21-B87A-67B6DE6B303A}" dt="2019-10-22T11:34:35.085" v="5519" actId="26606"/>
          <ac:spMkLst>
            <pc:docMk/>
            <pc:sldMk cId="1517584786" sldId="257"/>
            <ac:spMk id="42" creationId="{8B6B14AE-589A-45CC-A30D-41995FC1F8BA}"/>
          </ac:spMkLst>
        </pc:spChg>
        <pc:spChg chg="add del">
          <ac:chgData name="Johnny Peng" userId="68a61e32d53c6118" providerId="LiveId" clId="{491DF7EB-E463-4F21-B87A-67B6DE6B303A}" dt="2019-10-22T11:34:39.736" v="5521" actId="26606"/>
          <ac:spMkLst>
            <pc:docMk/>
            <pc:sldMk cId="1517584786" sldId="257"/>
            <ac:spMk id="45" creationId="{3741B58E-3B65-4A01-A276-975AB2CF8A08}"/>
          </ac:spMkLst>
        </pc:spChg>
        <pc:spChg chg="add del">
          <ac:chgData name="Johnny Peng" userId="68a61e32d53c6118" providerId="LiveId" clId="{491DF7EB-E463-4F21-B87A-67B6DE6B303A}" dt="2019-10-22T11:34:39.736" v="5521" actId="26606"/>
          <ac:spMkLst>
            <pc:docMk/>
            <pc:sldMk cId="1517584786" sldId="257"/>
            <ac:spMk id="46" creationId="{7AAC67C3-831B-4AB1-A259-DFB839CAFAFC}"/>
          </ac:spMkLst>
        </pc:spChg>
        <pc:spChg chg="add del">
          <ac:chgData name="Johnny Peng" userId="68a61e32d53c6118" providerId="LiveId" clId="{491DF7EB-E463-4F21-B87A-67B6DE6B303A}" dt="2019-10-22T11:34:39.736" v="5521" actId="26606"/>
          <ac:spMkLst>
            <pc:docMk/>
            <pc:sldMk cId="1517584786" sldId="257"/>
            <ac:spMk id="47" creationId="{3ABF205A-75E6-4C97-B16E-6AA24EDBCE3A}"/>
          </ac:spMkLst>
        </pc:spChg>
        <pc:spChg chg="add del">
          <ac:chgData name="Johnny Peng" userId="68a61e32d53c6118" providerId="LiveId" clId="{491DF7EB-E463-4F21-B87A-67B6DE6B303A}" dt="2019-10-22T11:34:40.742" v="5523" actId="26606"/>
          <ac:spMkLst>
            <pc:docMk/>
            <pc:sldMk cId="1517584786" sldId="257"/>
            <ac:spMk id="49" creationId="{3741B58E-3B65-4A01-A276-975AB2CF8A08}"/>
          </ac:spMkLst>
        </pc:spChg>
        <pc:spChg chg="add del">
          <ac:chgData name="Johnny Peng" userId="68a61e32d53c6118" providerId="LiveId" clId="{491DF7EB-E463-4F21-B87A-67B6DE6B303A}" dt="2019-10-22T11:34:40.742" v="5523" actId="26606"/>
          <ac:spMkLst>
            <pc:docMk/>
            <pc:sldMk cId="1517584786" sldId="257"/>
            <ac:spMk id="50" creationId="{7AAC67C3-831B-4AB1-A259-DFB839CAFAFC}"/>
          </ac:spMkLst>
        </pc:spChg>
        <pc:spChg chg="add del">
          <ac:chgData name="Johnny Peng" userId="68a61e32d53c6118" providerId="LiveId" clId="{491DF7EB-E463-4F21-B87A-67B6DE6B303A}" dt="2019-10-22T11:34:40.742" v="5523" actId="26606"/>
          <ac:spMkLst>
            <pc:docMk/>
            <pc:sldMk cId="1517584786" sldId="257"/>
            <ac:spMk id="51" creationId="{3ABF205A-75E6-4C97-B16E-6AA24EDBCE3A}"/>
          </ac:spMkLst>
        </pc:spChg>
        <pc:spChg chg="add del">
          <ac:chgData name="Johnny Peng" userId="68a61e32d53c6118" providerId="LiveId" clId="{491DF7EB-E463-4F21-B87A-67B6DE6B303A}" dt="2019-10-22T11:34:50.918" v="5527" actId="26606"/>
          <ac:spMkLst>
            <pc:docMk/>
            <pc:sldMk cId="1517584786" sldId="257"/>
            <ac:spMk id="55" creationId="{13BCCAE5-A35B-4B66-A4A7-E23C34A403A4}"/>
          </ac:spMkLst>
        </pc:spChg>
        <pc:spChg chg="add del">
          <ac:chgData name="Johnny Peng" userId="68a61e32d53c6118" providerId="LiveId" clId="{491DF7EB-E463-4F21-B87A-67B6DE6B303A}" dt="2019-10-22T11:34:50.918" v="5527" actId="26606"/>
          <ac:spMkLst>
            <pc:docMk/>
            <pc:sldMk cId="1517584786" sldId="257"/>
            <ac:spMk id="58" creationId="{3ABF205A-75E6-4C97-B16E-6AA24EDBCE3A}"/>
          </ac:spMkLst>
        </pc:spChg>
        <pc:spChg chg="add del">
          <ac:chgData name="Johnny Peng" userId="68a61e32d53c6118" providerId="LiveId" clId="{491DF7EB-E463-4F21-B87A-67B6DE6B303A}" dt="2019-10-22T11:34:50.918" v="5527" actId="26606"/>
          <ac:spMkLst>
            <pc:docMk/>
            <pc:sldMk cId="1517584786" sldId="257"/>
            <ac:spMk id="59" creationId="{9E4CE3CF-6887-4947-8090-EC10F183F2EA}"/>
          </ac:spMkLst>
        </pc:spChg>
        <pc:graphicFrameChg chg="add del">
          <ac:chgData name="Johnny Peng" userId="68a61e32d53c6118" providerId="LiveId" clId="{491DF7EB-E463-4F21-B87A-67B6DE6B303A}" dt="2019-10-22T11:34:07.297" v="5499" actId="26606"/>
          <ac:graphicFrameMkLst>
            <pc:docMk/>
            <pc:sldMk cId="1517584786" sldId="257"/>
            <ac:graphicFrameMk id="5" creationId="{F9D46C65-3F8B-494B-AE29-6A001DE38998}"/>
          </ac:graphicFrameMkLst>
        </pc:graphicFrameChg>
        <pc:graphicFrameChg chg="add del">
          <ac:chgData name="Johnny Peng" userId="68a61e32d53c6118" providerId="LiveId" clId="{491DF7EB-E463-4F21-B87A-67B6DE6B303A}" dt="2019-10-22T11:34:09.006" v="5501" actId="26606"/>
          <ac:graphicFrameMkLst>
            <pc:docMk/>
            <pc:sldMk cId="1517584786" sldId="257"/>
            <ac:graphicFrameMk id="14" creationId="{DC688DC1-8251-445A-AFE4-957AB8037D99}"/>
          </ac:graphicFrameMkLst>
        </pc:graphicFrameChg>
        <pc:graphicFrameChg chg="add del">
          <ac:chgData name="Johnny Peng" userId="68a61e32d53c6118" providerId="LiveId" clId="{491DF7EB-E463-4F21-B87A-67B6DE6B303A}" dt="2019-10-22T11:34:20.595" v="5505" actId="26606"/>
          <ac:graphicFrameMkLst>
            <pc:docMk/>
            <pc:sldMk cId="1517584786" sldId="257"/>
            <ac:graphicFrameMk id="15" creationId="{F9D46C65-3F8B-494B-AE29-6A001DE38998}"/>
          </ac:graphicFrameMkLst>
        </pc:graphicFrameChg>
        <pc:graphicFrameChg chg="add del">
          <ac:chgData name="Johnny Peng" userId="68a61e32d53c6118" providerId="LiveId" clId="{491DF7EB-E463-4F21-B87A-67B6DE6B303A}" dt="2019-10-22T11:34:22.523" v="5507" actId="26606"/>
          <ac:graphicFrameMkLst>
            <pc:docMk/>
            <pc:sldMk cId="1517584786" sldId="257"/>
            <ac:graphicFrameMk id="17" creationId="{DC688DC1-8251-445A-AFE4-957AB8037D99}"/>
          </ac:graphicFrameMkLst>
        </pc:graphicFrameChg>
        <pc:graphicFrameChg chg="add del">
          <ac:chgData name="Johnny Peng" userId="68a61e32d53c6118" providerId="LiveId" clId="{491DF7EB-E463-4F21-B87A-67B6DE6B303A}" dt="2019-10-22T11:34:23.770" v="5509" actId="26606"/>
          <ac:graphicFrameMkLst>
            <pc:docMk/>
            <pc:sldMk cId="1517584786" sldId="257"/>
            <ac:graphicFrameMk id="21" creationId="{7D6C95DB-B48E-4473-A5BF-756A05AA736E}"/>
          </ac:graphicFrameMkLst>
        </pc:graphicFrameChg>
        <pc:graphicFrameChg chg="add del">
          <ac:chgData name="Johnny Peng" userId="68a61e32d53c6118" providerId="LiveId" clId="{491DF7EB-E463-4F21-B87A-67B6DE6B303A}" dt="2019-10-22T11:34:24.751" v="5511" actId="26606"/>
          <ac:graphicFrameMkLst>
            <pc:docMk/>
            <pc:sldMk cId="1517584786" sldId="257"/>
            <ac:graphicFrameMk id="23" creationId="{AC9E2AC6-1C4C-4B96-9163-4C2E2A997876}"/>
          </ac:graphicFrameMkLst>
        </pc:graphicFrameChg>
        <pc:graphicFrameChg chg="add del">
          <ac:chgData name="Johnny Peng" userId="68a61e32d53c6118" providerId="LiveId" clId="{491DF7EB-E463-4F21-B87A-67B6DE6B303A}" dt="2019-10-22T11:34:35.085" v="5519" actId="26606"/>
          <ac:graphicFrameMkLst>
            <pc:docMk/>
            <pc:sldMk cId="1517584786" sldId="257"/>
            <ac:graphicFrameMk id="43" creationId="{E7E5AD2A-2D78-4955-9442-F6A0FD5BA09A}"/>
          </ac:graphicFrameMkLst>
        </pc:graphicFrameChg>
        <pc:graphicFrameChg chg="add del">
          <ac:chgData name="Johnny Peng" userId="68a61e32d53c6118" providerId="LiveId" clId="{491DF7EB-E463-4F21-B87A-67B6DE6B303A}" dt="2019-10-22T11:34:43.012" v="5525" actId="26606"/>
          <ac:graphicFrameMkLst>
            <pc:docMk/>
            <pc:sldMk cId="1517584786" sldId="257"/>
            <ac:graphicFrameMk id="53" creationId="{AC9E2AC6-1C4C-4B96-9163-4C2E2A997876}"/>
          </ac:graphicFrameMkLst>
        </pc:graphicFrameChg>
        <pc:picChg chg="add del">
          <ac:chgData name="Johnny Peng" userId="68a61e32d53c6118" providerId="LiveId" clId="{491DF7EB-E463-4F21-B87A-67B6DE6B303A}" dt="2019-10-22T11:34:18.775" v="5503" actId="26606"/>
          <ac:picMkLst>
            <pc:docMk/>
            <pc:sldMk cId="1517584786" sldId="257"/>
            <ac:picMk id="7" creationId="{C3338295-857E-430A-B914-8E0938BEE516}"/>
          </ac:picMkLst>
        </pc:picChg>
        <pc:picChg chg="add del">
          <ac:chgData name="Johnny Peng" userId="68a61e32d53c6118" providerId="LiveId" clId="{491DF7EB-E463-4F21-B87A-67B6DE6B303A}" dt="2019-10-22T11:34:31.472" v="5515" actId="26606"/>
          <ac:picMkLst>
            <pc:docMk/>
            <pc:sldMk cId="1517584786" sldId="257"/>
            <ac:picMk id="31" creationId="{6E435B71-6759-4116-A404-56216BBCD791}"/>
          </ac:picMkLst>
        </pc:picChg>
        <pc:picChg chg="add del">
          <ac:chgData name="Johnny Peng" userId="68a61e32d53c6118" providerId="LiveId" clId="{491DF7EB-E463-4F21-B87A-67B6DE6B303A}" dt="2019-10-22T11:34:50.918" v="5527" actId="26606"/>
          <ac:picMkLst>
            <pc:docMk/>
            <pc:sldMk cId="1517584786" sldId="257"/>
            <ac:picMk id="57" creationId="{C3338295-857E-430A-B914-8E0938BEE516}"/>
          </ac:picMkLst>
        </pc:picChg>
        <pc:cxnChg chg="add del">
          <ac:chgData name="Johnny Peng" userId="68a61e32d53c6118" providerId="LiveId" clId="{491DF7EB-E463-4F21-B87A-67B6DE6B303A}" dt="2019-10-22T11:34:18.775" v="5503" actId="26606"/>
          <ac:cxnSpMkLst>
            <pc:docMk/>
            <pc:sldMk cId="1517584786" sldId="257"/>
            <ac:cxnSpMk id="8" creationId="{6987BDFB-DE64-4B56-B44F-45FAE19FA94E}"/>
          </ac:cxnSpMkLst>
        </pc:cxnChg>
        <pc:cxnChg chg="add del">
          <ac:chgData name="Johnny Peng" userId="68a61e32d53c6118" providerId="LiveId" clId="{491DF7EB-E463-4F21-B87A-67B6DE6B303A}" dt="2019-10-22T11:34:31.472" v="5515" actId="26606"/>
          <ac:cxnSpMkLst>
            <pc:docMk/>
            <pc:sldMk cId="1517584786" sldId="257"/>
            <ac:cxnSpMk id="30" creationId="{6987BDFB-DE64-4B56-B44F-45FAE19FA94E}"/>
          </ac:cxnSpMkLst>
        </pc:cxnChg>
        <pc:cxnChg chg="add del">
          <ac:chgData name="Johnny Peng" userId="68a61e32d53c6118" providerId="LiveId" clId="{491DF7EB-E463-4F21-B87A-67B6DE6B303A}" dt="2019-10-22T11:34:33.931" v="5517" actId="26606"/>
          <ac:cxnSpMkLst>
            <pc:docMk/>
            <pc:sldMk cId="1517584786" sldId="257"/>
            <ac:cxnSpMk id="37" creationId="{02CC3441-26B3-4381-B3DF-8AE3C288BC0D}"/>
          </ac:cxnSpMkLst>
        </pc:cxnChg>
        <pc:cxnChg chg="add del">
          <ac:chgData name="Johnny Peng" userId="68a61e32d53c6118" providerId="LiveId" clId="{491DF7EB-E463-4F21-B87A-67B6DE6B303A}" dt="2019-10-22T11:34:35.085" v="5519" actId="26606"/>
          <ac:cxnSpMkLst>
            <pc:docMk/>
            <pc:sldMk cId="1517584786" sldId="257"/>
            <ac:cxnSpMk id="41" creationId="{2752F38C-F560-47AA-90AD-209F39C04150}"/>
          </ac:cxnSpMkLst>
        </pc:cxnChg>
        <pc:cxnChg chg="add del">
          <ac:chgData name="Johnny Peng" userId="68a61e32d53c6118" providerId="LiveId" clId="{491DF7EB-E463-4F21-B87A-67B6DE6B303A}" dt="2019-10-22T11:34:50.918" v="5527" actId="26606"/>
          <ac:cxnSpMkLst>
            <pc:docMk/>
            <pc:sldMk cId="1517584786" sldId="257"/>
            <ac:cxnSpMk id="56" creationId="{6987BDFB-DE64-4B56-B44F-45FAE19FA94E}"/>
          </ac:cxnSpMkLst>
        </pc:cxnChg>
      </pc:sldChg>
      <pc:sldChg chg="addSp delSp modSp add mod setBg setClrOvrMap">
        <pc:chgData name="Johnny Peng" userId="68a61e32d53c6118" providerId="LiveId" clId="{491DF7EB-E463-4F21-B87A-67B6DE6B303A}" dt="2019-10-26T05:07:01.810" v="6158" actId="20577"/>
        <pc:sldMkLst>
          <pc:docMk/>
          <pc:sldMk cId="4203761638" sldId="258"/>
        </pc:sldMkLst>
        <pc:spChg chg="mod">
          <ac:chgData name="Johnny Peng" userId="68a61e32d53c6118" providerId="LiveId" clId="{491DF7EB-E463-4F21-B87A-67B6DE6B303A}" dt="2019-10-22T11:35:40.047" v="5546" actId="26606"/>
          <ac:spMkLst>
            <pc:docMk/>
            <pc:sldMk cId="4203761638" sldId="258"/>
            <ac:spMk id="2" creationId="{8CFB8123-7FFC-4CE4-A58D-5AEA39D2A0AD}"/>
          </ac:spMkLst>
        </pc:spChg>
        <pc:spChg chg="add del mod">
          <ac:chgData name="Johnny Peng" userId="68a61e32d53c6118" providerId="LiveId" clId="{491DF7EB-E463-4F21-B87A-67B6DE6B303A}" dt="2019-10-22T11:35:40.047" v="5546" actId="26606"/>
          <ac:spMkLst>
            <pc:docMk/>
            <pc:sldMk cId="4203761638" sldId="258"/>
            <ac:spMk id="3" creationId="{A054986A-AA47-44B3-B182-913C5108AEBE}"/>
          </ac:spMkLst>
        </pc:spChg>
        <pc:spChg chg="add del">
          <ac:chgData name="Johnny Peng" userId="68a61e32d53c6118" providerId="LiveId" clId="{491DF7EB-E463-4F21-B87A-67B6DE6B303A}" dt="2019-10-22T11:35:25.221" v="5537" actId="26606"/>
          <ac:spMkLst>
            <pc:docMk/>
            <pc:sldMk cId="4203761638" sldId="258"/>
            <ac:spMk id="7" creationId="{A054986A-AA47-44B3-B182-913C5108AEBE}"/>
          </ac:spMkLst>
        </pc:spChg>
        <pc:spChg chg="add del">
          <ac:chgData name="Johnny Peng" userId="68a61e32d53c6118" providerId="LiveId" clId="{491DF7EB-E463-4F21-B87A-67B6DE6B303A}" dt="2019-10-22T11:35:25.221" v="5537" actId="26606"/>
          <ac:spMkLst>
            <pc:docMk/>
            <pc:sldMk cId="4203761638" sldId="258"/>
            <ac:spMk id="8" creationId="{3741B58E-3B65-4A01-A276-975AB2CF8A08}"/>
          </ac:spMkLst>
        </pc:spChg>
        <pc:spChg chg="add del">
          <ac:chgData name="Johnny Peng" userId="68a61e32d53c6118" providerId="LiveId" clId="{491DF7EB-E463-4F21-B87A-67B6DE6B303A}" dt="2019-10-22T11:35:25.221" v="5537" actId="26606"/>
          <ac:spMkLst>
            <pc:docMk/>
            <pc:sldMk cId="4203761638" sldId="258"/>
            <ac:spMk id="10" creationId="{7AAC67C3-831B-4AB1-A259-DFB839CAFAFC}"/>
          </ac:spMkLst>
        </pc:spChg>
        <pc:spChg chg="add del">
          <ac:chgData name="Johnny Peng" userId="68a61e32d53c6118" providerId="LiveId" clId="{491DF7EB-E463-4F21-B87A-67B6DE6B303A}" dt="2019-10-22T11:35:26.414" v="5539" actId="26606"/>
          <ac:spMkLst>
            <pc:docMk/>
            <pc:sldMk cId="4203761638" sldId="258"/>
            <ac:spMk id="12" creationId="{3741B58E-3B65-4A01-A276-975AB2CF8A08}"/>
          </ac:spMkLst>
        </pc:spChg>
        <pc:spChg chg="add del">
          <ac:chgData name="Johnny Peng" userId="68a61e32d53c6118" providerId="LiveId" clId="{491DF7EB-E463-4F21-B87A-67B6DE6B303A}" dt="2019-10-22T11:35:26.414" v="5539" actId="26606"/>
          <ac:spMkLst>
            <pc:docMk/>
            <pc:sldMk cId="4203761638" sldId="258"/>
            <ac:spMk id="13" creationId="{7AAC67C3-831B-4AB1-A259-DFB839CAFAFC}"/>
          </ac:spMkLst>
        </pc:spChg>
        <pc:spChg chg="add del">
          <ac:chgData name="Johnny Peng" userId="68a61e32d53c6118" providerId="LiveId" clId="{491DF7EB-E463-4F21-B87A-67B6DE6B303A}" dt="2019-10-22T11:35:26.414" v="5539" actId="26606"/>
          <ac:spMkLst>
            <pc:docMk/>
            <pc:sldMk cId="4203761638" sldId="258"/>
            <ac:spMk id="14" creationId="{A054986A-AA47-44B3-B182-913C5108AEBE}"/>
          </ac:spMkLst>
        </pc:spChg>
        <pc:spChg chg="add del">
          <ac:chgData name="Johnny Peng" userId="68a61e32d53c6118" providerId="LiveId" clId="{491DF7EB-E463-4F21-B87A-67B6DE6B303A}" dt="2019-10-22T11:35:35.274" v="5541" actId="26606"/>
          <ac:spMkLst>
            <pc:docMk/>
            <pc:sldMk cId="4203761638" sldId="258"/>
            <ac:spMk id="16" creationId="{EE1530B0-6F96-46C0-8B3E-3215CB756BE4}"/>
          </ac:spMkLst>
        </pc:spChg>
        <pc:spChg chg="add del">
          <ac:chgData name="Johnny Peng" userId="68a61e32d53c6118" providerId="LiveId" clId="{491DF7EB-E463-4F21-B87A-67B6DE6B303A}" dt="2019-10-22T11:35:35.274" v="5541" actId="26606"/>
          <ac:spMkLst>
            <pc:docMk/>
            <pc:sldMk cId="4203761638" sldId="258"/>
            <ac:spMk id="17" creationId="{754910CF-1B56-45D3-960A-E89F7B3B9131}"/>
          </ac:spMkLst>
        </pc:spChg>
        <pc:spChg chg="add del">
          <ac:chgData name="Johnny Peng" userId="68a61e32d53c6118" providerId="LiveId" clId="{491DF7EB-E463-4F21-B87A-67B6DE6B303A}" dt="2019-10-22T11:35:37.516" v="5543" actId="26606"/>
          <ac:spMkLst>
            <pc:docMk/>
            <pc:sldMk cId="4203761638" sldId="258"/>
            <ac:spMk id="20" creationId="{EE1530B0-6F96-46C0-8B3E-3215CB756BE4}"/>
          </ac:spMkLst>
        </pc:spChg>
        <pc:spChg chg="add del">
          <ac:chgData name="Johnny Peng" userId="68a61e32d53c6118" providerId="LiveId" clId="{491DF7EB-E463-4F21-B87A-67B6DE6B303A}" dt="2019-10-22T11:35:37.516" v="5543" actId="26606"/>
          <ac:spMkLst>
            <pc:docMk/>
            <pc:sldMk cId="4203761638" sldId="258"/>
            <ac:spMk id="21" creationId="{754910CF-1B56-45D3-960A-E89F7B3B9131}"/>
          </ac:spMkLst>
        </pc:spChg>
        <pc:spChg chg="add">
          <ac:chgData name="Johnny Peng" userId="68a61e32d53c6118" providerId="LiveId" clId="{491DF7EB-E463-4F21-B87A-67B6DE6B303A}" dt="2019-10-22T11:35:40.047" v="5546" actId="26606"/>
          <ac:spMkLst>
            <pc:docMk/>
            <pc:sldMk cId="4203761638" sldId="258"/>
            <ac:spMk id="26" creationId="{EE1530B0-6F96-46C0-8B3E-3215CB756BE4}"/>
          </ac:spMkLst>
        </pc:spChg>
        <pc:spChg chg="add">
          <ac:chgData name="Johnny Peng" userId="68a61e32d53c6118" providerId="LiveId" clId="{491DF7EB-E463-4F21-B87A-67B6DE6B303A}" dt="2019-10-22T11:35:40.047" v="5546" actId="26606"/>
          <ac:spMkLst>
            <pc:docMk/>
            <pc:sldMk cId="4203761638" sldId="258"/>
            <ac:spMk id="27" creationId="{754910CF-1B56-45D3-960A-E89F7B3B9131}"/>
          </ac:spMkLst>
        </pc:spChg>
        <pc:graphicFrameChg chg="add del">
          <ac:chgData name="Johnny Peng" userId="68a61e32d53c6118" providerId="LiveId" clId="{491DF7EB-E463-4F21-B87A-67B6DE6B303A}" dt="2019-10-22T11:35:23.591" v="5535" actId="26606"/>
          <ac:graphicFrameMkLst>
            <pc:docMk/>
            <pc:sldMk cId="4203761638" sldId="258"/>
            <ac:graphicFrameMk id="5" creationId="{4F88E539-9BF4-4619-8E60-2418A39EDB99}"/>
          </ac:graphicFrameMkLst>
        </pc:graphicFrameChg>
        <pc:graphicFrameChg chg="add del">
          <ac:chgData name="Johnny Peng" userId="68a61e32d53c6118" providerId="LiveId" clId="{491DF7EB-E463-4F21-B87A-67B6DE6B303A}" dt="2019-10-22T11:35:35.274" v="5541" actId="26606"/>
          <ac:graphicFrameMkLst>
            <pc:docMk/>
            <pc:sldMk cId="4203761638" sldId="258"/>
            <ac:graphicFrameMk id="18" creationId="{39AAF7E1-5151-437A-AC56-B39523C3D840}"/>
          </ac:graphicFrameMkLst>
        </pc:graphicFrameChg>
        <pc:graphicFrameChg chg="add del">
          <ac:chgData name="Johnny Peng" userId="68a61e32d53c6118" providerId="LiveId" clId="{491DF7EB-E463-4F21-B87A-67B6DE6B303A}" dt="2019-10-22T11:35:37.516" v="5543" actId="26606"/>
          <ac:graphicFrameMkLst>
            <pc:docMk/>
            <pc:sldMk cId="4203761638" sldId="258"/>
            <ac:graphicFrameMk id="22" creationId="{D3285063-58C5-4849-9B50-DF4202163E20}"/>
          </ac:graphicFrameMkLst>
        </pc:graphicFrameChg>
        <pc:graphicFrameChg chg="add del">
          <ac:chgData name="Johnny Peng" userId="68a61e32d53c6118" providerId="LiveId" clId="{491DF7EB-E463-4F21-B87A-67B6DE6B303A}" dt="2019-10-22T11:35:39.993" v="5545" actId="26606"/>
          <ac:graphicFrameMkLst>
            <pc:docMk/>
            <pc:sldMk cId="4203761638" sldId="258"/>
            <ac:graphicFrameMk id="24" creationId="{063E09B6-09AD-4811-B696-10871ED6FFD6}"/>
          </ac:graphicFrameMkLst>
        </pc:graphicFrameChg>
        <pc:graphicFrameChg chg="add mod">
          <ac:chgData name="Johnny Peng" userId="68a61e32d53c6118" providerId="LiveId" clId="{491DF7EB-E463-4F21-B87A-67B6DE6B303A}" dt="2019-10-26T05:07:01.810" v="6158" actId="20577"/>
          <ac:graphicFrameMkLst>
            <pc:docMk/>
            <pc:sldMk cId="4203761638" sldId="258"/>
            <ac:graphicFrameMk id="28" creationId="{39AAF7E1-5151-437A-AC56-B39523C3D840}"/>
          </ac:graphicFrameMkLst>
        </pc:graphicFrameChg>
      </pc:sldChg>
      <pc:sldChg chg="modSp add del">
        <pc:chgData name="Johnny Peng" userId="68a61e32d53c6118" providerId="LiveId" clId="{491DF7EB-E463-4F21-B87A-67B6DE6B303A}" dt="2019-10-21T10:46:55.398" v="109"/>
        <pc:sldMkLst>
          <pc:docMk/>
          <pc:sldMk cId="4223981416" sldId="258"/>
        </pc:sldMkLst>
        <pc:spChg chg="mod">
          <ac:chgData name="Johnny Peng" userId="68a61e32d53c6118" providerId="LiveId" clId="{491DF7EB-E463-4F21-B87A-67B6DE6B303A}" dt="2019-10-21T10:46:55.050" v="108"/>
          <ac:spMkLst>
            <pc:docMk/>
            <pc:sldMk cId="4223981416" sldId="258"/>
            <ac:spMk id="2" creationId="{4470F868-BEC0-4887-9A64-22C687DFA7AC}"/>
          </ac:spMkLst>
        </pc:spChg>
      </pc:sldChg>
      <pc:sldChg chg="modSp add">
        <pc:chgData name="Johnny Peng" userId="68a61e32d53c6118" providerId="LiveId" clId="{491DF7EB-E463-4F21-B87A-67B6DE6B303A}" dt="2019-10-31T12:04:39.230" v="12143" actId="403"/>
        <pc:sldMkLst>
          <pc:docMk/>
          <pc:sldMk cId="3611082999" sldId="259"/>
        </pc:sldMkLst>
        <pc:spChg chg="mod">
          <ac:chgData name="Johnny Peng" userId="68a61e32d53c6118" providerId="LiveId" clId="{491DF7EB-E463-4F21-B87A-67B6DE6B303A}" dt="2019-10-26T05:49:14.425" v="8781" actId="20577"/>
          <ac:spMkLst>
            <pc:docMk/>
            <pc:sldMk cId="3611082999" sldId="259"/>
            <ac:spMk id="2" creationId="{15B2D4C1-F0F1-4191-A040-974E11B9C179}"/>
          </ac:spMkLst>
        </pc:spChg>
        <pc:spChg chg="mod">
          <ac:chgData name="Johnny Peng" userId="68a61e32d53c6118" providerId="LiveId" clId="{491DF7EB-E463-4F21-B87A-67B6DE6B303A}" dt="2019-10-31T12:04:39.230" v="12143" actId="403"/>
          <ac:spMkLst>
            <pc:docMk/>
            <pc:sldMk cId="3611082999" sldId="259"/>
            <ac:spMk id="3" creationId="{37C7C8BF-5548-4D0D-95FF-DC7C089394A6}"/>
          </ac:spMkLst>
        </pc:spChg>
      </pc:sldChg>
      <pc:sldChg chg="modSp add del">
        <pc:chgData name="Johnny Peng" userId="68a61e32d53c6118" providerId="LiveId" clId="{491DF7EB-E463-4F21-B87A-67B6DE6B303A}" dt="2019-10-26T05:17:06.517" v="6793" actId="2696"/>
        <pc:sldMkLst>
          <pc:docMk/>
          <pc:sldMk cId="3230805237" sldId="260"/>
        </pc:sldMkLst>
        <pc:spChg chg="mod">
          <ac:chgData name="Johnny Peng" userId="68a61e32d53c6118" providerId="LiveId" clId="{491DF7EB-E463-4F21-B87A-67B6DE6B303A}" dt="2019-10-26T05:16:59.688" v="6789" actId="20577"/>
          <ac:spMkLst>
            <pc:docMk/>
            <pc:sldMk cId="3230805237" sldId="260"/>
            <ac:spMk id="2" creationId="{18CA5F32-7882-4420-A8ED-58C04A82BEDB}"/>
          </ac:spMkLst>
        </pc:spChg>
        <pc:spChg chg="mod">
          <ac:chgData name="Johnny Peng" userId="68a61e32d53c6118" providerId="LiveId" clId="{491DF7EB-E463-4F21-B87A-67B6DE6B303A}" dt="2019-10-26T05:17:01.877" v="6791" actId="20577"/>
          <ac:spMkLst>
            <pc:docMk/>
            <pc:sldMk cId="3230805237" sldId="260"/>
            <ac:spMk id="3" creationId="{E6F8ACE0-52A2-465F-AFD5-A77D9A841FD8}"/>
          </ac:spMkLst>
        </pc:spChg>
      </pc:sldChg>
      <pc:sldChg chg="addSp delSp modSp add mod ord setBg">
        <pc:chgData name="Johnny Peng" userId="68a61e32d53c6118" providerId="LiveId" clId="{491DF7EB-E463-4F21-B87A-67B6DE6B303A}" dt="2019-10-26T05:31:59.765" v="7927" actId="27636"/>
        <pc:sldMkLst>
          <pc:docMk/>
          <pc:sldMk cId="1716784215" sldId="261"/>
        </pc:sldMkLst>
        <pc:spChg chg="mod ord">
          <ac:chgData name="Johnny Peng" userId="68a61e32d53c6118" providerId="LiveId" clId="{491DF7EB-E463-4F21-B87A-67B6DE6B303A}" dt="2019-10-26T05:10:28.311" v="6345" actId="20577"/>
          <ac:spMkLst>
            <pc:docMk/>
            <pc:sldMk cId="1716784215" sldId="261"/>
            <ac:spMk id="2" creationId="{99717687-77D1-4797-A589-70DEDE735FF8}"/>
          </ac:spMkLst>
        </pc:spChg>
        <pc:spChg chg="mod">
          <ac:chgData name="Johnny Peng" userId="68a61e32d53c6118" providerId="LiveId" clId="{491DF7EB-E463-4F21-B87A-67B6DE6B303A}" dt="2019-10-26T05:31:59.765" v="7927" actId="27636"/>
          <ac:spMkLst>
            <pc:docMk/>
            <pc:sldMk cId="1716784215" sldId="261"/>
            <ac:spMk id="3" creationId="{EDEEDE3E-0205-48DF-ACAF-71EFC26D92C2}"/>
          </ac:spMkLst>
        </pc:spChg>
        <pc:spChg chg="add del">
          <ac:chgData name="Johnny Peng" userId="68a61e32d53c6118" providerId="LiveId" clId="{491DF7EB-E463-4F21-B87A-67B6DE6B303A}" dt="2019-10-22T10:24:56.769" v="3380" actId="26606"/>
          <ac:spMkLst>
            <pc:docMk/>
            <pc:sldMk cId="1716784215" sldId="261"/>
            <ac:spMk id="10" creationId="{13BCCAE5-A35B-4B66-A4A7-E23C34A403A4}"/>
          </ac:spMkLst>
        </pc:spChg>
        <pc:spChg chg="add del">
          <ac:chgData name="Johnny Peng" userId="68a61e32d53c6118" providerId="LiveId" clId="{491DF7EB-E463-4F21-B87A-67B6DE6B303A}" dt="2019-10-22T10:24:56.769" v="3380" actId="26606"/>
          <ac:spMkLst>
            <pc:docMk/>
            <pc:sldMk cId="1716784215" sldId="261"/>
            <ac:spMk id="14" creationId="{9E4CE3CF-6887-4947-8090-EC10F183F2EA}"/>
          </ac:spMkLst>
        </pc:spChg>
        <pc:spChg chg="add del">
          <ac:chgData name="Johnny Peng" userId="68a61e32d53c6118" providerId="LiveId" clId="{491DF7EB-E463-4F21-B87A-67B6DE6B303A}" dt="2019-10-22T10:25:00.463" v="3382" actId="26606"/>
          <ac:spMkLst>
            <pc:docMk/>
            <pc:sldMk cId="1716784215" sldId="261"/>
            <ac:spMk id="16" creationId="{13BCCAE5-A35B-4B66-A4A7-E23C34A403A4}"/>
          </ac:spMkLst>
        </pc:spChg>
        <pc:spChg chg="add del">
          <ac:chgData name="Johnny Peng" userId="68a61e32d53c6118" providerId="LiveId" clId="{491DF7EB-E463-4F21-B87A-67B6DE6B303A}" dt="2019-10-22T10:25:00.463" v="3382" actId="26606"/>
          <ac:spMkLst>
            <pc:docMk/>
            <pc:sldMk cId="1716784215" sldId="261"/>
            <ac:spMk id="19" creationId="{9E4CE3CF-6887-4947-8090-EC10F183F2EA}"/>
          </ac:spMkLst>
        </pc:spChg>
        <pc:spChg chg="add del">
          <ac:chgData name="Johnny Peng" userId="68a61e32d53c6118" providerId="LiveId" clId="{491DF7EB-E463-4F21-B87A-67B6DE6B303A}" dt="2019-10-22T10:41:26.826" v="3791" actId="26606"/>
          <ac:spMkLst>
            <pc:docMk/>
            <pc:sldMk cId="1716784215" sldId="261"/>
            <ac:spMk id="21" creationId="{13BCCAE5-A35B-4B66-A4A7-E23C34A403A4}"/>
          </ac:spMkLst>
        </pc:spChg>
        <pc:spChg chg="add del">
          <ac:chgData name="Johnny Peng" userId="68a61e32d53c6118" providerId="LiveId" clId="{491DF7EB-E463-4F21-B87A-67B6DE6B303A}" dt="2019-10-22T10:41:26.826" v="3791" actId="26606"/>
          <ac:spMkLst>
            <pc:docMk/>
            <pc:sldMk cId="1716784215" sldId="261"/>
            <ac:spMk id="24" creationId="{9E4CE3CF-6887-4947-8090-EC10F183F2EA}"/>
          </ac:spMkLst>
        </pc:spChg>
        <pc:spChg chg="add del">
          <ac:chgData name="Johnny Peng" userId="68a61e32d53c6118" providerId="LiveId" clId="{491DF7EB-E463-4F21-B87A-67B6DE6B303A}" dt="2019-10-22T10:34:06.364" v="3590" actId="26606"/>
          <ac:spMkLst>
            <pc:docMk/>
            <pc:sldMk cId="1716784215" sldId="261"/>
            <ac:spMk id="26" creationId="{73734CDA-1CE8-4F1C-B0B3-AAB252B0135C}"/>
          </ac:spMkLst>
        </pc:spChg>
        <pc:spChg chg="add del">
          <ac:chgData name="Johnny Peng" userId="68a61e32d53c6118" providerId="LiveId" clId="{491DF7EB-E463-4F21-B87A-67B6DE6B303A}" dt="2019-10-22T10:34:06.364" v="3590" actId="26606"/>
          <ac:spMkLst>
            <pc:docMk/>
            <pc:sldMk cId="1716784215" sldId="261"/>
            <ac:spMk id="28" creationId="{6E53EDC6-E7A0-411C-871D-6FE54ADF9407}"/>
          </ac:spMkLst>
        </pc:spChg>
        <pc:spChg chg="add del">
          <ac:chgData name="Johnny Peng" userId="68a61e32d53c6118" providerId="LiveId" clId="{491DF7EB-E463-4F21-B87A-67B6DE6B303A}" dt="2019-10-22T10:33:50.537" v="3585" actId="26606"/>
          <ac:spMkLst>
            <pc:docMk/>
            <pc:sldMk cId="1716784215" sldId="261"/>
            <ac:spMk id="29" creationId="{F5FE1B2C-7BC1-4AE2-9A50-2A4A70A9D6A1}"/>
          </ac:spMkLst>
        </pc:spChg>
        <pc:spChg chg="add del">
          <ac:chgData name="Johnny Peng" userId="68a61e32d53c6118" providerId="LiveId" clId="{491DF7EB-E463-4F21-B87A-67B6DE6B303A}" dt="2019-10-22T10:34:13.060" v="3592" actId="26606"/>
          <ac:spMkLst>
            <pc:docMk/>
            <pc:sldMk cId="1716784215" sldId="261"/>
            <ac:spMk id="30" creationId="{E9BA134F-37B6-498A-B46D-040B86E5DA35}"/>
          </ac:spMkLst>
        </pc:spChg>
        <pc:spChg chg="add del">
          <ac:chgData name="Johnny Peng" userId="68a61e32d53c6118" providerId="LiveId" clId="{491DF7EB-E463-4F21-B87A-67B6DE6B303A}" dt="2019-10-22T10:33:50.537" v="3585" actId="26606"/>
          <ac:spMkLst>
            <pc:docMk/>
            <pc:sldMk cId="1716784215" sldId="261"/>
            <ac:spMk id="31" creationId="{97E8244A-2C81-4C0E-A929-3EC8EFF35564}"/>
          </ac:spMkLst>
        </pc:spChg>
        <pc:spChg chg="add del">
          <ac:chgData name="Johnny Peng" userId="68a61e32d53c6118" providerId="LiveId" clId="{491DF7EB-E463-4F21-B87A-67B6DE6B303A}" dt="2019-10-22T10:34:13.060" v="3592" actId="26606"/>
          <ac:spMkLst>
            <pc:docMk/>
            <pc:sldMk cId="1716784215" sldId="261"/>
            <ac:spMk id="32" creationId="{2BFE3F30-11E0-4842-8523-7222538C8293}"/>
          </ac:spMkLst>
        </pc:spChg>
        <pc:spChg chg="add del">
          <ac:chgData name="Johnny Peng" userId="68a61e32d53c6118" providerId="LiveId" clId="{491DF7EB-E463-4F21-B87A-67B6DE6B303A}" dt="2019-10-22T10:40:56.518" v="3766" actId="26606"/>
          <ac:spMkLst>
            <pc:docMk/>
            <pc:sldMk cId="1716784215" sldId="261"/>
            <ac:spMk id="35" creationId="{E9BA134F-37B6-498A-B46D-040B86E5DA35}"/>
          </ac:spMkLst>
        </pc:spChg>
        <pc:spChg chg="add del">
          <ac:chgData name="Johnny Peng" userId="68a61e32d53c6118" providerId="LiveId" clId="{491DF7EB-E463-4F21-B87A-67B6DE6B303A}" dt="2019-10-22T10:34:15.570" v="3594" actId="26606"/>
          <ac:spMkLst>
            <pc:docMk/>
            <pc:sldMk cId="1716784215" sldId="261"/>
            <ac:spMk id="36" creationId="{39B4056F-1959-4627-A683-77F6C0603FCD}"/>
          </ac:spMkLst>
        </pc:spChg>
        <pc:spChg chg="add del">
          <ac:chgData name="Johnny Peng" userId="68a61e32d53c6118" providerId="LiveId" clId="{491DF7EB-E463-4F21-B87A-67B6DE6B303A}" dt="2019-10-22T10:34:15.570" v="3594" actId="26606"/>
          <ac:spMkLst>
            <pc:docMk/>
            <pc:sldMk cId="1716784215" sldId="261"/>
            <ac:spMk id="37" creationId="{D8D7349B-C9FA-4FCE-A1FF-948F460A3A9A}"/>
          </ac:spMkLst>
        </pc:spChg>
        <pc:spChg chg="add del">
          <ac:chgData name="Johnny Peng" userId="68a61e32d53c6118" providerId="LiveId" clId="{491DF7EB-E463-4F21-B87A-67B6DE6B303A}" dt="2019-10-22T10:40:56.518" v="3766" actId="26606"/>
          <ac:spMkLst>
            <pc:docMk/>
            <pc:sldMk cId="1716784215" sldId="261"/>
            <ac:spMk id="39" creationId="{2BFE3F30-11E0-4842-8523-7222538C8293}"/>
          </ac:spMkLst>
        </pc:spChg>
        <pc:spChg chg="add del">
          <ac:chgData name="Johnny Peng" userId="68a61e32d53c6118" providerId="LiveId" clId="{491DF7EB-E463-4F21-B87A-67B6DE6B303A}" dt="2019-10-22T10:34:16.675" v="3596" actId="26606"/>
          <ac:spMkLst>
            <pc:docMk/>
            <pc:sldMk cId="1716784215" sldId="261"/>
            <ac:spMk id="40" creationId="{E9BA134F-37B6-498A-B46D-040B86E5DA35}"/>
          </ac:spMkLst>
        </pc:spChg>
        <pc:spChg chg="add del">
          <ac:chgData name="Johnny Peng" userId="68a61e32d53c6118" providerId="LiveId" clId="{491DF7EB-E463-4F21-B87A-67B6DE6B303A}" dt="2019-10-22T10:34:16.675" v="3596" actId="26606"/>
          <ac:spMkLst>
            <pc:docMk/>
            <pc:sldMk cId="1716784215" sldId="261"/>
            <ac:spMk id="41" creationId="{2BFE3F30-11E0-4842-8523-7222538C8293}"/>
          </ac:spMkLst>
        </pc:spChg>
        <pc:spChg chg="add del">
          <ac:chgData name="Johnny Peng" userId="68a61e32d53c6118" providerId="LiveId" clId="{491DF7EB-E463-4F21-B87A-67B6DE6B303A}" dt="2019-10-22T10:34:23.774" v="3598" actId="26606"/>
          <ac:spMkLst>
            <pc:docMk/>
            <pc:sldMk cId="1716784215" sldId="261"/>
            <ac:spMk id="44" creationId="{0AB6E427-3F73-4C06-A5D5-AE52C3883B50}"/>
          </ac:spMkLst>
        </pc:spChg>
        <pc:spChg chg="add del">
          <ac:chgData name="Johnny Peng" userId="68a61e32d53c6118" providerId="LiveId" clId="{491DF7EB-E463-4F21-B87A-67B6DE6B303A}" dt="2019-10-22T10:34:23.774" v="3598" actId="26606"/>
          <ac:spMkLst>
            <pc:docMk/>
            <pc:sldMk cId="1716784215" sldId="261"/>
            <ac:spMk id="45" creationId="{D8C9BDAA-0390-4B39-9B5C-BC95E5120DA4}"/>
          </ac:spMkLst>
        </pc:spChg>
        <pc:spChg chg="add del">
          <ac:chgData name="Johnny Peng" userId="68a61e32d53c6118" providerId="LiveId" clId="{491DF7EB-E463-4F21-B87A-67B6DE6B303A}" dt="2019-10-22T10:41:02.347" v="3768" actId="26606"/>
          <ac:spMkLst>
            <pc:docMk/>
            <pc:sldMk cId="1716784215" sldId="261"/>
            <ac:spMk id="47" creationId="{E9BA134F-37B6-498A-B46D-040B86E5DA35}"/>
          </ac:spMkLst>
        </pc:spChg>
        <pc:spChg chg="add del">
          <ac:chgData name="Johnny Peng" userId="68a61e32d53c6118" providerId="LiveId" clId="{491DF7EB-E463-4F21-B87A-67B6DE6B303A}" dt="2019-10-22T10:34:27.616" v="3600" actId="26606"/>
          <ac:spMkLst>
            <pc:docMk/>
            <pc:sldMk cId="1716784215" sldId="261"/>
            <ac:spMk id="48" creationId="{73734CDA-1CE8-4F1C-B0B3-AAB252B0135C}"/>
          </ac:spMkLst>
        </pc:spChg>
        <pc:spChg chg="add del">
          <ac:chgData name="Johnny Peng" userId="68a61e32d53c6118" providerId="LiveId" clId="{491DF7EB-E463-4F21-B87A-67B6DE6B303A}" dt="2019-10-22T10:34:27.616" v="3600" actId="26606"/>
          <ac:spMkLst>
            <pc:docMk/>
            <pc:sldMk cId="1716784215" sldId="261"/>
            <ac:spMk id="50" creationId="{6E53EDC6-E7A0-411C-871D-6FE54ADF9407}"/>
          </ac:spMkLst>
        </pc:spChg>
        <pc:spChg chg="add del">
          <ac:chgData name="Johnny Peng" userId="68a61e32d53c6118" providerId="LiveId" clId="{491DF7EB-E463-4F21-B87A-67B6DE6B303A}" dt="2019-10-22T10:41:02.347" v="3768" actId="26606"/>
          <ac:spMkLst>
            <pc:docMk/>
            <pc:sldMk cId="1716784215" sldId="261"/>
            <ac:spMk id="51" creationId="{2BFE3F30-11E0-4842-8523-7222538C8293}"/>
          </ac:spMkLst>
        </pc:spChg>
        <pc:spChg chg="add del">
          <ac:chgData name="Johnny Peng" userId="68a61e32d53c6118" providerId="LiveId" clId="{491DF7EB-E463-4F21-B87A-67B6DE6B303A}" dt="2019-10-22T10:34:32.052" v="3602" actId="26606"/>
          <ac:spMkLst>
            <pc:docMk/>
            <pc:sldMk cId="1716784215" sldId="261"/>
            <ac:spMk id="52" creationId="{F64BBAA4-C62B-4146-B49F-FE4CC4655EE0}"/>
          </ac:spMkLst>
        </pc:spChg>
        <pc:spChg chg="add del">
          <ac:chgData name="Johnny Peng" userId="68a61e32d53c6118" providerId="LiveId" clId="{491DF7EB-E463-4F21-B87A-67B6DE6B303A}" dt="2019-10-22T10:34:32.052" v="3602" actId="26606"/>
          <ac:spMkLst>
            <pc:docMk/>
            <pc:sldMk cId="1716784215" sldId="261"/>
            <ac:spMk id="54" creationId="{75CF30C0-9394-4459-976E-2AA223FB125F}"/>
          </ac:spMkLst>
        </pc:spChg>
        <pc:spChg chg="add del">
          <ac:chgData name="Johnny Peng" userId="68a61e32d53c6118" providerId="LiveId" clId="{491DF7EB-E463-4F21-B87A-67B6DE6B303A}" dt="2019-10-22T10:34:34.238" v="3604" actId="26606"/>
          <ac:spMkLst>
            <pc:docMk/>
            <pc:sldMk cId="1716784215" sldId="261"/>
            <ac:spMk id="56" creationId="{13BCCAE5-A35B-4B66-A4A7-E23C34A403A4}"/>
          </ac:spMkLst>
        </pc:spChg>
        <pc:spChg chg="add del">
          <ac:chgData name="Johnny Peng" userId="68a61e32d53c6118" providerId="LiveId" clId="{491DF7EB-E463-4F21-B87A-67B6DE6B303A}" dt="2019-10-22T10:34:34.238" v="3604" actId="26606"/>
          <ac:spMkLst>
            <pc:docMk/>
            <pc:sldMk cId="1716784215" sldId="261"/>
            <ac:spMk id="58" creationId="{9E4CE3CF-6887-4947-8090-EC10F183F2EA}"/>
          </ac:spMkLst>
        </pc:spChg>
        <pc:spChg chg="add del">
          <ac:chgData name="Johnny Peng" userId="68a61e32d53c6118" providerId="LiveId" clId="{491DF7EB-E463-4F21-B87A-67B6DE6B303A}" dt="2019-10-22T10:41:06.749" v="3770" actId="26606"/>
          <ac:spMkLst>
            <pc:docMk/>
            <pc:sldMk cId="1716784215" sldId="261"/>
            <ac:spMk id="59" creationId="{73734CDA-1CE8-4F1C-B0B3-AAB252B0135C}"/>
          </ac:spMkLst>
        </pc:spChg>
        <pc:spChg chg="add del">
          <ac:chgData name="Johnny Peng" userId="68a61e32d53c6118" providerId="LiveId" clId="{491DF7EB-E463-4F21-B87A-67B6DE6B303A}" dt="2019-10-22T10:34:34.968" v="3606" actId="26606"/>
          <ac:spMkLst>
            <pc:docMk/>
            <pc:sldMk cId="1716784215" sldId="261"/>
            <ac:spMk id="60" creationId="{08CB54FC-0B2A-4107-9A70-958B90B76585}"/>
          </ac:spMkLst>
        </pc:spChg>
        <pc:spChg chg="add del">
          <ac:chgData name="Johnny Peng" userId="68a61e32d53c6118" providerId="LiveId" clId="{491DF7EB-E463-4F21-B87A-67B6DE6B303A}" dt="2019-10-22T10:34:34.968" v="3606" actId="26606"/>
          <ac:spMkLst>
            <pc:docMk/>
            <pc:sldMk cId="1716784215" sldId="261"/>
            <ac:spMk id="62" creationId="{5712F7E8-BFD5-4B85-A173-57790DA124F3}"/>
          </ac:spMkLst>
        </pc:spChg>
        <pc:spChg chg="add del">
          <ac:chgData name="Johnny Peng" userId="68a61e32d53c6118" providerId="LiveId" clId="{491DF7EB-E463-4F21-B87A-67B6DE6B303A}" dt="2019-10-22T10:34:37.520" v="3608" actId="26606"/>
          <ac:spMkLst>
            <pc:docMk/>
            <pc:sldMk cId="1716784215" sldId="261"/>
            <ac:spMk id="64" creationId="{80861964-D86C-4A50-8F6D-B466384A61B1}"/>
          </ac:spMkLst>
        </pc:spChg>
        <pc:spChg chg="add del">
          <ac:chgData name="Johnny Peng" userId="68a61e32d53c6118" providerId="LiveId" clId="{491DF7EB-E463-4F21-B87A-67B6DE6B303A}" dt="2019-10-22T10:34:37.520" v="3608" actId="26606"/>
          <ac:spMkLst>
            <pc:docMk/>
            <pc:sldMk cId="1716784215" sldId="261"/>
            <ac:spMk id="66" creationId="{7465E1E6-76DA-46A7-87B0-0A3F9791A9E9}"/>
          </ac:spMkLst>
        </pc:spChg>
        <pc:spChg chg="add del">
          <ac:chgData name="Johnny Peng" userId="68a61e32d53c6118" providerId="LiveId" clId="{491DF7EB-E463-4F21-B87A-67B6DE6B303A}" dt="2019-10-22T10:41:06.749" v="3770" actId="26606"/>
          <ac:spMkLst>
            <pc:docMk/>
            <pc:sldMk cId="1716784215" sldId="261"/>
            <ac:spMk id="67" creationId="{6E53EDC6-E7A0-411C-871D-6FE54ADF9407}"/>
          </ac:spMkLst>
        </pc:spChg>
        <pc:spChg chg="add del">
          <ac:chgData name="Johnny Peng" userId="68a61e32d53c6118" providerId="LiveId" clId="{491DF7EB-E463-4F21-B87A-67B6DE6B303A}" dt="2019-10-22T10:34:37.920" v="3610" actId="26606"/>
          <ac:spMkLst>
            <pc:docMk/>
            <pc:sldMk cId="1716784215" sldId="261"/>
            <ac:spMk id="68" creationId="{E9BA134F-37B6-498A-B46D-040B86E5DA35}"/>
          </ac:spMkLst>
        </pc:spChg>
        <pc:spChg chg="add del">
          <ac:chgData name="Johnny Peng" userId="68a61e32d53c6118" providerId="LiveId" clId="{491DF7EB-E463-4F21-B87A-67B6DE6B303A}" dt="2019-10-22T10:34:37.920" v="3610" actId="26606"/>
          <ac:spMkLst>
            <pc:docMk/>
            <pc:sldMk cId="1716784215" sldId="261"/>
            <ac:spMk id="69" creationId="{2BFE3F30-11E0-4842-8523-7222538C8293}"/>
          </ac:spMkLst>
        </pc:spChg>
        <pc:spChg chg="add del">
          <ac:chgData name="Johnny Peng" userId="68a61e32d53c6118" providerId="LiveId" clId="{491DF7EB-E463-4F21-B87A-67B6DE6B303A}" dt="2019-10-22T10:41:09.058" v="3772" actId="26606"/>
          <ac:spMkLst>
            <pc:docMk/>
            <pc:sldMk cId="1716784215" sldId="261"/>
            <ac:spMk id="71" creationId="{E9BA134F-37B6-498A-B46D-040B86E5DA35}"/>
          </ac:spMkLst>
        </pc:spChg>
        <pc:spChg chg="add del">
          <ac:chgData name="Johnny Peng" userId="68a61e32d53c6118" providerId="LiveId" clId="{491DF7EB-E463-4F21-B87A-67B6DE6B303A}" dt="2019-10-22T10:34:38.704" v="3612" actId="26606"/>
          <ac:spMkLst>
            <pc:docMk/>
            <pc:sldMk cId="1716784215" sldId="261"/>
            <ac:spMk id="72" creationId="{0AB6E427-3F73-4C06-A5D5-AE52C3883B50}"/>
          </ac:spMkLst>
        </pc:spChg>
        <pc:spChg chg="add del">
          <ac:chgData name="Johnny Peng" userId="68a61e32d53c6118" providerId="LiveId" clId="{491DF7EB-E463-4F21-B87A-67B6DE6B303A}" dt="2019-10-22T10:34:38.704" v="3612" actId="26606"/>
          <ac:spMkLst>
            <pc:docMk/>
            <pc:sldMk cId="1716784215" sldId="261"/>
            <ac:spMk id="73" creationId="{D8C9BDAA-0390-4B39-9B5C-BC95E5120DA4}"/>
          </ac:spMkLst>
        </pc:spChg>
        <pc:spChg chg="add del">
          <ac:chgData name="Johnny Peng" userId="68a61e32d53c6118" providerId="LiveId" clId="{491DF7EB-E463-4F21-B87A-67B6DE6B303A}" dt="2019-10-22T10:41:09.058" v="3772" actId="26606"/>
          <ac:spMkLst>
            <pc:docMk/>
            <pc:sldMk cId="1716784215" sldId="261"/>
            <ac:spMk id="75" creationId="{2BFE3F30-11E0-4842-8523-7222538C8293}"/>
          </ac:spMkLst>
        </pc:spChg>
        <pc:spChg chg="add del">
          <ac:chgData name="Johnny Peng" userId="68a61e32d53c6118" providerId="LiveId" clId="{491DF7EB-E463-4F21-B87A-67B6DE6B303A}" dt="2019-10-22T10:34:40.081" v="3614" actId="26606"/>
          <ac:spMkLst>
            <pc:docMk/>
            <pc:sldMk cId="1716784215" sldId="261"/>
            <ac:spMk id="76" creationId="{F64BBAA4-C62B-4146-B49F-FE4CC4655EE0}"/>
          </ac:spMkLst>
        </pc:spChg>
        <pc:spChg chg="add del">
          <ac:chgData name="Johnny Peng" userId="68a61e32d53c6118" providerId="LiveId" clId="{491DF7EB-E463-4F21-B87A-67B6DE6B303A}" dt="2019-10-22T10:34:40.081" v="3614" actId="26606"/>
          <ac:spMkLst>
            <pc:docMk/>
            <pc:sldMk cId="1716784215" sldId="261"/>
            <ac:spMk id="78" creationId="{75CF30C0-9394-4459-976E-2AA223FB125F}"/>
          </ac:spMkLst>
        </pc:spChg>
        <pc:spChg chg="add del">
          <ac:chgData name="Johnny Peng" userId="68a61e32d53c6118" providerId="LiveId" clId="{491DF7EB-E463-4F21-B87A-67B6DE6B303A}" dt="2019-10-22T10:34:46.991" v="3624" actId="26606"/>
          <ac:spMkLst>
            <pc:docMk/>
            <pc:sldMk cId="1716784215" sldId="261"/>
            <ac:spMk id="80" creationId="{73734CDA-1CE8-4F1C-B0B3-AAB252B0135C}"/>
          </ac:spMkLst>
        </pc:spChg>
        <pc:spChg chg="add del">
          <ac:chgData name="Johnny Peng" userId="68a61e32d53c6118" providerId="LiveId" clId="{491DF7EB-E463-4F21-B87A-67B6DE6B303A}" dt="2019-10-22T10:34:46.991" v="3624" actId="26606"/>
          <ac:spMkLst>
            <pc:docMk/>
            <pc:sldMk cId="1716784215" sldId="261"/>
            <ac:spMk id="82" creationId="{6E53EDC6-E7A0-411C-871D-6FE54ADF9407}"/>
          </ac:spMkLst>
        </pc:spChg>
        <pc:spChg chg="add del">
          <ac:chgData name="Johnny Peng" userId="68a61e32d53c6118" providerId="LiveId" clId="{491DF7EB-E463-4F21-B87A-67B6DE6B303A}" dt="2019-10-22T10:41:10.560" v="3774" actId="26606"/>
          <ac:spMkLst>
            <pc:docMk/>
            <pc:sldMk cId="1716784215" sldId="261"/>
            <ac:spMk id="83" creationId="{E9BA134F-37B6-498A-B46D-040B86E5DA35}"/>
          </ac:spMkLst>
        </pc:spChg>
        <pc:spChg chg="add del">
          <ac:chgData name="Johnny Peng" userId="68a61e32d53c6118" providerId="LiveId" clId="{491DF7EB-E463-4F21-B87A-67B6DE6B303A}" dt="2019-10-22T10:41:10.560" v="3774" actId="26606"/>
          <ac:spMkLst>
            <pc:docMk/>
            <pc:sldMk cId="1716784215" sldId="261"/>
            <ac:spMk id="84" creationId="{2BFE3F30-11E0-4842-8523-7222538C8293}"/>
          </ac:spMkLst>
        </pc:spChg>
        <pc:spChg chg="add del">
          <ac:chgData name="Johnny Peng" userId="68a61e32d53c6118" providerId="LiveId" clId="{491DF7EB-E463-4F21-B87A-67B6DE6B303A}" dt="2019-10-22T10:41:11.761" v="3776" actId="26606"/>
          <ac:spMkLst>
            <pc:docMk/>
            <pc:sldMk cId="1716784215" sldId="261"/>
            <ac:spMk id="87" creationId="{E9BA134F-37B6-498A-B46D-040B86E5DA35}"/>
          </ac:spMkLst>
        </pc:spChg>
        <pc:spChg chg="add del">
          <ac:chgData name="Johnny Peng" userId="68a61e32d53c6118" providerId="LiveId" clId="{491DF7EB-E463-4F21-B87A-67B6DE6B303A}" dt="2019-10-22T10:41:11.761" v="3776" actId="26606"/>
          <ac:spMkLst>
            <pc:docMk/>
            <pc:sldMk cId="1716784215" sldId="261"/>
            <ac:spMk id="88" creationId="{2BFE3F30-11E0-4842-8523-7222538C8293}"/>
          </ac:spMkLst>
        </pc:spChg>
        <pc:spChg chg="add del">
          <ac:chgData name="Johnny Peng" userId="68a61e32d53c6118" providerId="LiveId" clId="{491DF7EB-E463-4F21-B87A-67B6DE6B303A}" dt="2019-10-22T10:41:12.973" v="3778" actId="26606"/>
          <ac:spMkLst>
            <pc:docMk/>
            <pc:sldMk cId="1716784215" sldId="261"/>
            <ac:spMk id="91" creationId="{13BCCAE5-A35B-4B66-A4A7-E23C34A403A4}"/>
          </ac:spMkLst>
        </pc:spChg>
        <pc:spChg chg="add del">
          <ac:chgData name="Johnny Peng" userId="68a61e32d53c6118" providerId="LiveId" clId="{491DF7EB-E463-4F21-B87A-67B6DE6B303A}" dt="2019-10-22T10:41:12.973" v="3778" actId="26606"/>
          <ac:spMkLst>
            <pc:docMk/>
            <pc:sldMk cId="1716784215" sldId="261"/>
            <ac:spMk id="93" creationId="{9E4CE3CF-6887-4947-8090-EC10F183F2EA}"/>
          </ac:spMkLst>
        </pc:spChg>
        <pc:spChg chg="add del">
          <ac:chgData name="Johnny Peng" userId="68a61e32d53c6118" providerId="LiveId" clId="{491DF7EB-E463-4F21-B87A-67B6DE6B303A}" dt="2019-10-22T10:41:16.533" v="3780" actId="26606"/>
          <ac:spMkLst>
            <pc:docMk/>
            <pc:sldMk cId="1716784215" sldId="261"/>
            <ac:spMk id="95" creationId="{73734CDA-1CE8-4F1C-B0B3-AAB252B0135C}"/>
          </ac:spMkLst>
        </pc:spChg>
        <pc:spChg chg="add del">
          <ac:chgData name="Johnny Peng" userId="68a61e32d53c6118" providerId="LiveId" clId="{491DF7EB-E463-4F21-B87A-67B6DE6B303A}" dt="2019-10-22T10:41:16.533" v="3780" actId="26606"/>
          <ac:spMkLst>
            <pc:docMk/>
            <pc:sldMk cId="1716784215" sldId="261"/>
            <ac:spMk id="97" creationId="{6E53EDC6-E7A0-411C-871D-6FE54ADF9407}"/>
          </ac:spMkLst>
        </pc:spChg>
        <pc:spChg chg="add del">
          <ac:chgData name="Johnny Peng" userId="68a61e32d53c6118" providerId="LiveId" clId="{491DF7EB-E463-4F21-B87A-67B6DE6B303A}" dt="2019-10-22T10:41:18.370" v="3782" actId="26606"/>
          <ac:spMkLst>
            <pc:docMk/>
            <pc:sldMk cId="1716784215" sldId="261"/>
            <ac:spMk id="99" creationId="{F64BBAA4-C62B-4146-B49F-FE4CC4655EE0}"/>
          </ac:spMkLst>
        </pc:spChg>
        <pc:spChg chg="add del">
          <ac:chgData name="Johnny Peng" userId="68a61e32d53c6118" providerId="LiveId" clId="{491DF7EB-E463-4F21-B87A-67B6DE6B303A}" dt="2019-10-22T10:41:18.370" v="3782" actId="26606"/>
          <ac:spMkLst>
            <pc:docMk/>
            <pc:sldMk cId="1716784215" sldId="261"/>
            <ac:spMk id="101" creationId="{75CF30C0-9394-4459-976E-2AA223FB125F}"/>
          </ac:spMkLst>
        </pc:spChg>
        <pc:spChg chg="add del">
          <ac:chgData name="Johnny Peng" userId="68a61e32d53c6118" providerId="LiveId" clId="{491DF7EB-E463-4F21-B87A-67B6DE6B303A}" dt="2019-10-22T10:41:20.300" v="3784" actId="26606"/>
          <ac:spMkLst>
            <pc:docMk/>
            <pc:sldMk cId="1716784215" sldId="261"/>
            <ac:spMk id="103" creationId="{13BCCAE5-A35B-4B66-A4A7-E23C34A403A4}"/>
          </ac:spMkLst>
        </pc:spChg>
        <pc:spChg chg="add del">
          <ac:chgData name="Johnny Peng" userId="68a61e32d53c6118" providerId="LiveId" clId="{491DF7EB-E463-4F21-B87A-67B6DE6B303A}" dt="2019-10-22T10:41:20.300" v="3784" actId="26606"/>
          <ac:spMkLst>
            <pc:docMk/>
            <pc:sldMk cId="1716784215" sldId="261"/>
            <ac:spMk id="105" creationId="{9E4CE3CF-6887-4947-8090-EC10F183F2EA}"/>
          </ac:spMkLst>
        </pc:spChg>
        <pc:spChg chg="add del">
          <ac:chgData name="Johnny Peng" userId="68a61e32d53c6118" providerId="LiveId" clId="{491DF7EB-E463-4F21-B87A-67B6DE6B303A}" dt="2019-10-22T10:41:20.930" v="3786" actId="26606"/>
          <ac:spMkLst>
            <pc:docMk/>
            <pc:sldMk cId="1716784215" sldId="261"/>
            <ac:spMk id="107" creationId="{5E0A8391-2737-4F1C-B27A-C44629DB4D33}"/>
          </ac:spMkLst>
        </pc:spChg>
        <pc:spChg chg="add del">
          <ac:chgData name="Johnny Peng" userId="68a61e32d53c6118" providerId="LiveId" clId="{491DF7EB-E463-4F21-B87A-67B6DE6B303A}" dt="2019-10-22T10:41:20.930" v="3786" actId="26606"/>
          <ac:spMkLst>
            <pc:docMk/>
            <pc:sldMk cId="1716784215" sldId="261"/>
            <ac:spMk id="108" creationId="{B2A3BAC5-F97F-4C2F-A1CF-57ED466801B7}"/>
          </ac:spMkLst>
        </pc:spChg>
        <pc:spChg chg="add del">
          <ac:chgData name="Johnny Peng" userId="68a61e32d53c6118" providerId="LiveId" clId="{491DF7EB-E463-4F21-B87A-67B6DE6B303A}" dt="2019-10-22T10:41:24.820" v="3788" actId="26606"/>
          <ac:spMkLst>
            <pc:docMk/>
            <pc:sldMk cId="1716784215" sldId="261"/>
            <ac:spMk id="110" creationId="{80861964-D86C-4A50-8F6D-B466384A61B1}"/>
          </ac:spMkLst>
        </pc:spChg>
        <pc:spChg chg="add del">
          <ac:chgData name="Johnny Peng" userId="68a61e32d53c6118" providerId="LiveId" clId="{491DF7EB-E463-4F21-B87A-67B6DE6B303A}" dt="2019-10-22T10:41:24.820" v="3788" actId="26606"/>
          <ac:spMkLst>
            <pc:docMk/>
            <pc:sldMk cId="1716784215" sldId="261"/>
            <ac:spMk id="112" creationId="{7465E1E6-76DA-46A7-87B0-0A3F9791A9E9}"/>
          </ac:spMkLst>
        </pc:spChg>
        <pc:spChg chg="add del">
          <ac:chgData name="Johnny Peng" userId="68a61e32d53c6118" providerId="LiveId" clId="{491DF7EB-E463-4F21-B87A-67B6DE6B303A}" dt="2019-10-22T10:41:26.808" v="3790" actId="26606"/>
          <ac:spMkLst>
            <pc:docMk/>
            <pc:sldMk cId="1716784215" sldId="261"/>
            <ac:spMk id="114" creationId="{13BCCAE5-A35B-4B66-A4A7-E23C34A403A4}"/>
          </ac:spMkLst>
        </pc:spChg>
        <pc:spChg chg="add del">
          <ac:chgData name="Johnny Peng" userId="68a61e32d53c6118" providerId="LiveId" clId="{491DF7EB-E463-4F21-B87A-67B6DE6B303A}" dt="2019-10-22T10:41:26.808" v="3790" actId="26606"/>
          <ac:spMkLst>
            <pc:docMk/>
            <pc:sldMk cId="1716784215" sldId="261"/>
            <ac:spMk id="116" creationId="{9E4CE3CF-6887-4947-8090-EC10F183F2EA}"/>
          </ac:spMkLst>
        </pc:spChg>
        <pc:spChg chg="add">
          <ac:chgData name="Johnny Peng" userId="68a61e32d53c6118" providerId="LiveId" clId="{491DF7EB-E463-4F21-B87A-67B6DE6B303A}" dt="2019-10-22T10:41:26.826" v="3791" actId="26606"/>
          <ac:spMkLst>
            <pc:docMk/>
            <pc:sldMk cId="1716784215" sldId="261"/>
            <ac:spMk id="118" creationId="{73734CDA-1CE8-4F1C-B0B3-AAB252B0135C}"/>
          </ac:spMkLst>
        </pc:spChg>
        <pc:spChg chg="add">
          <ac:chgData name="Johnny Peng" userId="68a61e32d53c6118" providerId="LiveId" clId="{491DF7EB-E463-4F21-B87A-67B6DE6B303A}" dt="2019-10-22T10:41:26.826" v="3791" actId="26606"/>
          <ac:spMkLst>
            <pc:docMk/>
            <pc:sldMk cId="1716784215" sldId="261"/>
            <ac:spMk id="120" creationId="{6E53EDC6-E7A0-411C-871D-6FE54ADF9407}"/>
          </ac:spMkLst>
        </pc:spChg>
        <pc:picChg chg="add del">
          <ac:chgData name="Johnny Peng" userId="68a61e32d53c6118" providerId="LiveId" clId="{491DF7EB-E463-4F21-B87A-67B6DE6B303A}" dt="2019-10-22T10:24:56.769" v="3380" actId="26606"/>
          <ac:picMkLst>
            <pc:docMk/>
            <pc:sldMk cId="1716784215" sldId="261"/>
            <ac:picMk id="7" creationId="{BFA841A8-216C-4462-8E62-B8289EA7777C}"/>
          </ac:picMkLst>
        </pc:picChg>
        <pc:picChg chg="add del">
          <ac:chgData name="Johnny Peng" userId="68a61e32d53c6118" providerId="LiveId" clId="{491DF7EB-E463-4F21-B87A-67B6DE6B303A}" dt="2019-10-22T10:25:00.463" v="3382" actId="26606"/>
          <ac:picMkLst>
            <pc:docMk/>
            <pc:sldMk cId="1716784215" sldId="261"/>
            <ac:picMk id="18" creationId="{A5FA16DB-3F66-4DA7-96FA-5A41FEBA986F}"/>
          </ac:picMkLst>
        </pc:picChg>
        <pc:picChg chg="add del mod ord">
          <ac:chgData name="Johnny Peng" userId="68a61e32d53c6118" providerId="LiveId" clId="{491DF7EB-E463-4F21-B87A-67B6DE6B303A}" dt="2019-10-22T10:41:26.826" v="3791" actId="26606"/>
          <ac:picMkLst>
            <pc:docMk/>
            <pc:sldMk cId="1716784215" sldId="261"/>
            <ac:picMk id="23" creationId="{BFA841A8-216C-4462-8E62-B8289EA7777C}"/>
          </ac:picMkLst>
        </pc:picChg>
        <pc:cxnChg chg="add del">
          <ac:chgData name="Johnny Peng" userId="68a61e32d53c6118" providerId="LiveId" clId="{491DF7EB-E463-4F21-B87A-67B6DE6B303A}" dt="2019-10-22T10:24:56.769" v="3380" actId="26606"/>
          <ac:cxnSpMkLst>
            <pc:docMk/>
            <pc:sldMk cId="1716784215" sldId="261"/>
            <ac:cxnSpMk id="12" creationId="{6987BDFB-DE64-4B56-B44F-45FAE19FA94E}"/>
          </ac:cxnSpMkLst>
        </pc:cxnChg>
        <pc:cxnChg chg="add del">
          <ac:chgData name="Johnny Peng" userId="68a61e32d53c6118" providerId="LiveId" clId="{491DF7EB-E463-4F21-B87A-67B6DE6B303A}" dt="2019-10-22T10:25:00.463" v="3382" actId="26606"/>
          <ac:cxnSpMkLst>
            <pc:docMk/>
            <pc:sldMk cId="1716784215" sldId="261"/>
            <ac:cxnSpMk id="17" creationId="{6987BDFB-DE64-4B56-B44F-45FAE19FA94E}"/>
          </ac:cxnSpMkLst>
        </pc:cxnChg>
        <pc:cxnChg chg="add del">
          <ac:chgData name="Johnny Peng" userId="68a61e32d53c6118" providerId="LiveId" clId="{491DF7EB-E463-4F21-B87A-67B6DE6B303A}" dt="2019-10-22T10:41:26.826" v="3791" actId="26606"/>
          <ac:cxnSpMkLst>
            <pc:docMk/>
            <pc:sldMk cId="1716784215" sldId="261"/>
            <ac:cxnSpMk id="22" creationId="{6987BDFB-DE64-4B56-B44F-45FAE19FA94E}"/>
          </ac:cxnSpMkLst>
        </pc:cxnChg>
        <pc:cxnChg chg="add del">
          <ac:chgData name="Johnny Peng" userId="68a61e32d53c6118" providerId="LiveId" clId="{491DF7EB-E463-4F21-B87A-67B6DE6B303A}" dt="2019-10-22T10:34:06.364" v="3590" actId="26606"/>
          <ac:cxnSpMkLst>
            <pc:docMk/>
            <pc:sldMk cId="1716784215" sldId="261"/>
            <ac:cxnSpMk id="27" creationId="{D7143990-FA50-4B23-AE6D-E17D22F52676}"/>
          </ac:cxnSpMkLst>
        </pc:cxnChg>
        <pc:cxnChg chg="add del">
          <ac:chgData name="Johnny Peng" userId="68a61e32d53c6118" providerId="LiveId" clId="{491DF7EB-E463-4F21-B87A-67B6DE6B303A}" dt="2019-10-22T10:33:50.537" v="3585" actId="26606"/>
          <ac:cxnSpMkLst>
            <pc:docMk/>
            <pc:sldMk cId="1716784215" sldId="261"/>
            <ac:cxnSpMk id="33" creationId="{02CC3441-26B3-4381-B3DF-8AE3C288BC0D}"/>
          </ac:cxnSpMkLst>
        </pc:cxnChg>
        <pc:cxnChg chg="add del">
          <ac:chgData name="Johnny Peng" userId="68a61e32d53c6118" providerId="LiveId" clId="{491DF7EB-E463-4F21-B87A-67B6DE6B303A}" dt="2019-10-22T10:34:13.060" v="3592" actId="26606"/>
          <ac:cxnSpMkLst>
            <pc:docMk/>
            <pc:sldMk cId="1716784215" sldId="261"/>
            <ac:cxnSpMk id="34" creationId="{67E7D319-545A-41CD-95DF-4DE4FA8A46B1}"/>
          </ac:cxnSpMkLst>
        </pc:cxnChg>
        <pc:cxnChg chg="add del">
          <ac:chgData name="Johnny Peng" userId="68a61e32d53c6118" providerId="LiveId" clId="{491DF7EB-E463-4F21-B87A-67B6DE6B303A}" dt="2019-10-22T10:34:15.570" v="3594" actId="26606"/>
          <ac:cxnSpMkLst>
            <pc:docMk/>
            <pc:sldMk cId="1716784215" sldId="261"/>
            <ac:cxnSpMk id="38" creationId="{55646586-8E5D-4A2B-BDA9-01CE28AC89A1}"/>
          </ac:cxnSpMkLst>
        </pc:cxnChg>
        <pc:cxnChg chg="add del">
          <ac:chgData name="Johnny Peng" userId="68a61e32d53c6118" providerId="LiveId" clId="{491DF7EB-E463-4F21-B87A-67B6DE6B303A}" dt="2019-10-22T10:34:16.675" v="3596" actId="26606"/>
          <ac:cxnSpMkLst>
            <pc:docMk/>
            <pc:sldMk cId="1716784215" sldId="261"/>
            <ac:cxnSpMk id="42" creationId="{67E7D319-545A-41CD-95DF-4DE4FA8A46B1}"/>
          </ac:cxnSpMkLst>
        </pc:cxnChg>
        <pc:cxnChg chg="add del">
          <ac:chgData name="Johnny Peng" userId="68a61e32d53c6118" providerId="LiveId" clId="{491DF7EB-E463-4F21-B87A-67B6DE6B303A}" dt="2019-10-22T10:40:56.518" v="3766" actId="26606"/>
          <ac:cxnSpMkLst>
            <pc:docMk/>
            <pc:sldMk cId="1716784215" sldId="261"/>
            <ac:cxnSpMk id="43" creationId="{67E7D319-545A-41CD-95DF-4DE4FA8A46B1}"/>
          </ac:cxnSpMkLst>
        </pc:cxnChg>
        <pc:cxnChg chg="add del">
          <ac:chgData name="Johnny Peng" userId="68a61e32d53c6118" providerId="LiveId" clId="{491DF7EB-E463-4F21-B87A-67B6DE6B303A}" dt="2019-10-22T10:34:23.774" v="3598" actId="26606"/>
          <ac:cxnSpMkLst>
            <pc:docMk/>
            <pc:sldMk cId="1716784215" sldId="261"/>
            <ac:cxnSpMk id="46" creationId="{E04A321A-A039-4720-87B4-66A4210E0D57}"/>
          </ac:cxnSpMkLst>
        </pc:cxnChg>
        <pc:cxnChg chg="add del">
          <ac:chgData name="Johnny Peng" userId="68a61e32d53c6118" providerId="LiveId" clId="{491DF7EB-E463-4F21-B87A-67B6DE6B303A}" dt="2019-10-22T10:34:27.616" v="3600" actId="26606"/>
          <ac:cxnSpMkLst>
            <pc:docMk/>
            <pc:sldMk cId="1716784215" sldId="261"/>
            <ac:cxnSpMk id="49" creationId="{D7143990-FA50-4B23-AE6D-E17D22F52676}"/>
          </ac:cxnSpMkLst>
        </pc:cxnChg>
        <pc:cxnChg chg="add del">
          <ac:chgData name="Johnny Peng" userId="68a61e32d53c6118" providerId="LiveId" clId="{491DF7EB-E463-4F21-B87A-67B6DE6B303A}" dt="2019-10-22T10:34:32.052" v="3602" actId="26606"/>
          <ac:cxnSpMkLst>
            <pc:docMk/>
            <pc:sldMk cId="1716784215" sldId="261"/>
            <ac:cxnSpMk id="53" creationId="{EEB57AA8-F021-480C-A9E2-F89913313611}"/>
          </ac:cxnSpMkLst>
        </pc:cxnChg>
        <pc:cxnChg chg="add del">
          <ac:chgData name="Johnny Peng" userId="68a61e32d53c6118" providerId="LiveId" clId="{491DF7EB-E463-4F21-B87A-67B6DE6B303A}" dt="2019-10-22T10:41:02.347" v="3768" actId="26606"/>
          <ac:cxnSpMkLst>
            <pc:docMk/>
            <pc:sldMk cId="1716784215" sldId="261"/>
            <ac:cxnSpMk id="55" creationId="{67E7D319-545A-41CD-95DF-4DE4FA8A46B1}"/>
          </ac:cxnSpMkLst>
        </pc:cxnChg>
        <pc:cxnChg chg="add del">
          <ac:chgData name="Johnny Peng" userId="68a61e32d53c6118" providerId="LiveId" clId="{491DF7EB-E463-4F21-B87A-67B6DE6B303A}" dt="2019-10-22T10:34:34.238" v="3604" actId="26606"/>
          <ac:cxnSpMkLst>
            <pc:docMk/>
            <pc:sldMk cId="1716784215" sldId="261"/>
            <ac:cxnSpMk id="57" creationId="{6987BDFB-DE64-4B56-B44F-45FAE19FA94E}"/>
          </ac:cxnSpMkLst>
        </pc:cxnChg>
        <pc:cxnChg chg="add del">
          <ac:chgData name="Johnny Peng" userId="68a61e32d53c6118" providerId="LiveId" clId="{491DF7EB-E463-4F21-B87A-67B6DE6B303A}" dt="2019-10-22T10:34:34.968" v="3606" actId="26606"/>
          <ac:cxnSpMkLst>
            <pc:docMk/>
            <pc:sldMk cId="1716784215" sldId="261"/>
            <ac:cxnSpMk id="61" creationId="{7855A9B5-1710-4B19-B0F1-CDFDD4ED5B7E}"/>
          </ac:cxnSpMkLst>
        </pc:cxnChg>
        <pc:cxnChg chg="add del">
          <ac:chgData name="Johnny Peng" userId="68a61e32d53c6118" providerId="LiveId" clId="{491DF7EB-E463-4F21-B87A-67B6DE6B303A}" dt="2019-10-22T10:41:06.749" v="3770" actId="26606"/>
          <ac:cxnSpMkLst>
            <pc:docMk/>
            <pc:sldMk cId="1716784215" sldId="261"/>
            <ac:cxnSpMk id="63" creationId="{D7143990-FA50-4B23-AE6D-E17D22F52676}"/>
          </ac:cxnSpMkLst>
        </pc:cxnChg>
        <pc:cxnChg chg="add del">
          <ac:chgData name="Johnny Peng" userId="68a61e32d53c6118" providerId="LiveId" clId="{491DF7EB-E463-4F21-B87A-67B6DE6B303A}" dt="2019-10-22T10:34:37.520" v="3608" actId="26606"/>
          <ac:cxnSpMkLst>
            <pc:docMk/>
            <pc:sldMk cId="1716784215" sldId="261"/>
            <ac:cxnSpMk id="65" creationId="{754A678E-8F30-4E92-A5BF-F5D03D011394}"/>
          </ac:cxnSpMkLst>
        </pc:cxnChg>
        <pc:cxnChg chg="add del">
          <ac:chgData name="Johnny Peng" userId="68a61e32d53c6118" providerId="LiveId" clId="{491DF7EB-E463-4F21-B87A-67B6DE6B303A}" dt="2019-10-22T10:34:37.920" v="3610" actId="26606"/>
          <ac:cxnSpMkLst>
            <pc:docMk/>
            <pc:sldMk cId="1716784215" sldId="261"/>
            <ac:cxnSpMk id="70" creationId="{67E7D319-545A-41CD-95DF-4DE4FA8A46B1}"/>
          </ac:cxnSpMkLst>
        </pc:cxnChg>
        <pc:cxnChg chg="add del">
          <ac:chgData name="Johnny Peng" userId="68a61e32d53c6118" providerId="LiveId" clId="{491DF7EB-E463-4F21-B87A-67B6DE6B303A}" dt="2019-10-22T10:34:38.704" v="3612" actId="26606"/>
          <ac:cxnSpMkLst>
            <pc:docMk/>
            <pc:sldMk cId="1716784215" sldId="261"/>
            <ac:cxnSpMk id="74" creationId="{E04A321A-A039-4720-87B4-66A4210E0D57}"/>
          </ac:cxnSpMkLst>
        </pc:cxnChg>
        <pc:cxnChg chg="add del">
          <ac:chgData name="Johnny Peng" userId="68a61e32d53c6118" providerId="LiveId" clId="{491DF7EB-E463-4F21-B87A-67B6DE6B303A}" dt="2019-10-22T10:34:40.081" v="3614" actId="26606"/>
          <ac:cxnSpMkLst>
            <pc:docMk/>
            <pc:sldMk cId="1716784215" sldId="261"/>
            <ac:cxnSpMk id="77" creationId="{EEB57AA8-F021-480C-A9E2-F89913313611}"/>
          </ac:cxnSpMkLst>
        </pc:cxnChg>
        <pc:cxnChg chg="add del">
          <ac:chgData name="Johnny Peng" userId="68a61e32d53c6118" providerId="LiveId" clId="{491DF7EB-E463-4F21-B87A-67B6DE6B303A}" dt="2019-10-22T10:41:09.058" v="3772" actId="26606"/>
          <ac:cxnSpMkLst>
            <pc:docMk/>
            <pc:sldMk cId="1716784215" sldId="261"/>
            <ac:cxnSpMk id="79" creationId="{67E7D319-545A-41CD-95DF-4DE4FA8A46B1}"/>
          </ac:cxnSpMkLst>
        </pc:cxnChg>
        <pc:cxnChg chg="add del">
          <ac:chgData name="Johnny Peng" userId="68a61e32d53c6118" providerId="LiveId" clId="{491DF7EB-E463-4F21-B87A-67B6DE6B303A}" dt="2019-10-22T10:34:46.991" v="3624" actId="26606"/>
          <ac:cxnSpMkLst>
            <pc:docMk/>
            <pc:sldMk cId="1716784215" sldId="261"/>
            <ac:cxnSpMk id="81" creationId="{D7143990-FA50-4B23-AE6D-E17D22F52676}"/>
          </ac:cxnSpMkLst>
        </pc:cxnChg>
        <pc:cxnChg chg="add del">
          <ac:chgData name="Johnny Peng" userId="68a61e32d53c6118" providerId="LiveId" clId="{491DF7EB-E463-4F21-B87A-67B6DE6B303A}" dt="2019-10-22T10:41:10.560" v="3774" actId="26606"/>
          <ac:cxnSpMkLst>
            <pc:docMk/>
            <pc:sldMk cId="1716784215" sldId="261"/>
            <ac:cxnSpMk id="85" creationId="{67E7D319-545A-41CD-95DF-4DE4FA8A46B1}"/>
          </ac:cxnSpMkLst>
        </pc:cxnChg>
        <pc:cxnChg chg="add del">
          <ac:chgData name="Johnny Peng" userId="68a61e32d53c6118" providerId="LiveId" clId="{491DF7EB-E463-4F21-B87A-67B6DE6B303A}" dt="2019-10-22T10:41:11.761" v="3776" actId="26606"/>
          <ac:cxnSpMkLst>
            <pc:docMk/>
            <pc:sldMk cId="1716784215" sldId="261"/>
            <ac:cxnSpMk id="89" creationId="{67E7D319-545A-41CD-95DF-4DE4FA8A46B1}"/>
          </ac:cxnSpMkLst>
        </pc:cxnChg>
        <pc:cxnChg chg="add del">
          <ac:chgData name="Johnny Peng" userId="68a61e32d53c6118" providerId="LiveId" clId="{491DF7EB-E463-4F21-B87A-67B6DE6B303A}" dt="2019-10-22T10:41:12.973" v="3778" actId="26606"/>
          <ac:cxnSpMkLst>
            <pc:docMk/>
            <pc:sldMk cId="1716784215" sldId="261"/>
            <ac:cxnSpMk id="92" creationId="{6987BDFB-DE64-4B56-B44F-45FAE19FA94E}"/>
          </ac:cxnSpMkLst>
        </pc:cxnChg>
        <pc:cxnChg chg="add del">
          <ac:chgData name="Johnny Peng" userId="68a61e32d53c6118" providerId="LiveId" clId="{491DF7EB-E463-4F21-B87A-67B6DE6B303A}" dt="2019-10-22T10:41:16.533" v="3780" actId="26606"/>
          <ac:cxnSpMkLst>
            <pc:docMk/>
            <pc:sldMk cId="1716784215" sldId="261"/>
            <ac:cxnSpMk id="96" creationId="{D7143990-FA50-4B23-AE6D-E17D22F52676}"/>
          </ac:cxnSpMkLst>
        </pc:cxnChg>
        <pc:cxnChg chg="add del">
          <ac:chgData name="Johnny Peng" userId="68a61e32d53c6118" providerId="LiveId" clId="{491DF7EB-E463-4F21-B87A-67B6DE6B303A}" dt="2019-10-22T10:41:18.370" v="3782" actId="26606"/>
          <ac:cxnSpMkLst>
            <pc:docMk/>
            <pc:sldMk cId="1716784215" sldId="261"/>
            <ac:cxnSpMk id="100" creationId="{EEB57AA8-F021-480C-A9E2-F89913313611}"/>
          </ac:cxnSpMkLst>
        </pc:cxnChg>
        <pc:cxnChg chg="add del">
          <ac:chgData name="Johnny Peng" userId="68a61e32d53c6118" providerId="LiveId" clId="{491DF7EB-E463-4F21-B87A-67B6DE6B303A}" dt="2019-10-22T10:41:20.300" v="3784" actId="26606"/>
          <ac:cxnSpMkLst>
            <pc:docMk/>
            <pc:sldMk cId="1716784215" sldId="261"/>
            <ac:cxnSpMk id="104" creationId="{6987BDFB-DE64-4B56-B44F-45FAE19FA94E}"/>
          </ac:cxnSpMkLst>
        </pc:cxnChg>
        <pc:cxnChg chg="add del">
          <ac:chgData name="Johnny Peng" userId="68a61e32d53c6118" providerId="LiveId" clId="{491DF7EB-E463-4F21-B87A-67B6DE6B303A}" dt="2019-10-22T10:41:24.820" v="3788" actId="26606"/>
          <ac:cxnSpMkLst>
            <pc:docMk/>
            <pc:sldMk cId="1716784215" sldId="261"/>
            <ac:cxnSpMk id="111" creationId="{754A678E-8F30-4E92-A5BF-F5D03D011394}"/>
          </ac:cxnSpMkLst>
        </pc:cxnChg>
        <pc:cxnChg chg="add del">
          <ac:chgData name="Johnny Peng" userId="68a61e32d53c6118" providerId="LiveId" clId="{491DF7EB-E463-4F21-B87A-67B6DE6B303A}" dt="2019-10-22T10:41:26.808" v="3790" actId="26606"/>
          <ac:cxnSpMkLst>
            <pc:docMk/>
            <pc:sldMk cId="1716784215" sldId="261"/>
            <ac:cxnSpMk id="115" creationId="{6987BDFB-DE64-4B56-B44F-45FAE19FA94E}"/>
          </ac:cxnSpMkLst>
        </pc:cxnChg>
        <pc:cxnChg chg="add">
          <ac:chgData name="Johnny Peng" userId="68a61e32d53c6118" providerId="LiveId" clId="{491DF7EB-E463-4F21-B87A-67B6DE6B303A}" dt="2019-10-22T10:41:26.826" v="3791" actId="26606"/>
          <ac:cxnSpMkLst>
            <pc:docMk/>
            <pc:sldMk cId="1716784215" sldId="261"/>
            <ac:cxnSpMk id="119" creationId="{D7143990-FA50-4B23-AE6D-E17D22F52676}"/>
          </ac:cxnSpMkLst>
        </pc:cxnChg>
      </pc:sldChg>
      <pc:sldChg chg="add del">
        <pc:chgData name="Johnny Peng" userId="68a61e32d53c6118" providerId="LiveId" clId="{491DF7EB-E463-4F21-B87A-67B6DE6B303A}" dt="2019-10-22T09:51:58.298" v="2557" actId="2696"/>
        <pc:sldMkLst>
          <pc:docMk/>
          <pc:sldMk cId="3415696115" sldId="261"/>
        </pc:sldMkLst>
      </pc:sldChg>
      <pc:sldChg chg="addSp delSp modSp add mod setBg setClrOvrMap">
        <pc:chgData name="Johnny Peng" userId="68a61e32d53c6118" providerId="LiveId" clId="{491DF7EB-E463-4F21-B87A-67B6DE6B303A}" dt="2019-10-26T05:27:45.112" v="7512" actId="33524"/>
        <pc:sldMkLst>
          <pc:docMk/>
          <pc:sldMk cId="265358707" sldId="262"/>
        </pc:sldMkLst>
        <pc:spChg chg="mod">
          <ac:chgData name="Johnny Peng" userId="68a61e32d53c6118" providerId="LiveId" clId="{491DF7EB-E463-4F21-B87A-67B6DE6B303A}" dt="2019-10-22T10:46:47.900" v="4002" actId="26606"/>
          <ac:spMkLst>
            <pc:docMk/>
            <pc:sldMk cId="265358707" sldId="262"/>
            <ac:spMk id="2" creationId="{99717687-77D1-4797-A589-70DEDE735FF8}"/>
          </ac:spMkLst>
        </pc:spChg>
        <pc:spChg chg="mod ord">
          <ac:chgData name="Johnny Peng" userId="68a61e32d53c6118" providerId="LiveId" clId="{491DF7EB-E463-4F21-B87A-67B6DE6B303A}" dt="2019-10-26T05:27:45.112" v="7512" actId="33524"/>
          <ac:spMkLst>
            <pc:docMk/>
            <pc:sldMk cId="265358707" sldId="262"/>
            <ac:spMk id="3" creationId="{EDEEDE3E-0205-48DF-ACAF-71EFC26D92C2}"/>
          </ac:spMkLst>
        </pc:spChg>
        <pc:spChg chg="add del">
          <ac:chgData name="Johnny Peng" userId="68a61e32d53c6118" providerId="LiveId" clId="{491DF7EB-E463-4F21-B87A-67B6DE6B303A}" dt="2019-10-22T10:33:02.013" v="3573" actId="26606"/>
          <ac:spMkLst>
            <pc:docMk/>
            <pc:sldMk cId="265358707" sldId="262"/>
            <ac:spMk id="7" creationId="{0AB6E427-3F73-4C06-A5D5-AE52C3883B50}"/>
          </ac:spMkLst>
        </pc:spChg>
        <pc:spChg chg="add del">
          <ac:chgData name="Johnny Peng" userId="68a61e32d53c6118" providerId="LiveId" clId="{491DF7EB-E463-4F21-B87A-67B6DE6B303A}" dt="2019-10-22T10:33:02.013" v="3573" actId="26606"/>
          <ac:spMkLst>
            <pc:docMk/>
            <pc:sldMk cId="265358707" sldId="262"/>
            <ac:spMk id="8" creationId="{D8C9BDAA-0390-4B39-9B5C-BC95E5120DA4}"/>
          </ac:spMkLst>
        </pc:spChg>
        <pc:spChg chg="add del">
          <ac:chgData name="Johnny Peng" userId="68a61e32d53c6118" providerId="LiveId" clId="{491DF7EB-E463-4F21-B87A-67B6DE6B303A}" dt="2019-10-22T10:32:19.287" v="3545" actId="26606"/>
          <ac:spMkLst>
            <pc:docMk/>
            <pc:sldMk cId="265358707" sldId="262"/>
            <ac:spMk id="10" creationId="{E844E128-FF69-4E9F-8327-6B504B3C5AE1}"/>
          </ac:spMkLst>
        </pc:spChg>
        <pc:spChg chg="add del">
          <ac:chgData name="Johnny Peng" userId="68a61e32d53c6118" providerId="LiveId" clId="{491DF7EB-E463-4F21-B87A-67B6DE6B303A}" dt="2019-10-22T10:33:04.328" v="3575" actId="26606"/>
          <ac:spMkLst>
            <pc:docMk/>
            <pc:sldMk cId="265358707" sldId="262"/>
            <ac:spMk id="11" creationId="{F64BBAA4-C62B-4146-B49F-FE4CC4655EE0}"/>
          </ac:spMkLst>
        </pc:spChg>
        <pc:spChg chg="add del">
          <ac:chgData name="Johnny Peng" userId="68a61e32d53c6118" providerId="LiveId" clId="{491DF7EB-E463-4F21-B87A-67B6DE6B303A}" dt="2019-10-22T10:32:20.702" v="3547" actId="26606"/>
          <ac:spMkLst>
            <pc:docMk/>
            <pc:sldMk cId="265358707" sldId="262"/>
            <ac:spMk id="15" creationId="{0AB6E427-3F73-4C06-A5D5-AE52C3883B50}"/>
          </ac:spMkLst>
        </pc:spChg>
        <pc:spChg chg="add del">
          <ac:chgData name="Johnny Peng" userId="68a61e32d53c6118" providerId="LiveId" clId="{491DF7EB-E463-4F21-B87A-67B6DE6B303A}" dt="2019-10-22T10:32:20.702" v="3547" actId="26606"/>
          <ac:spMkLst>
            <pc:docMk/>
            <pc:sldMk cId="265358707" sldId="262"/>
            <ac:spMk id="16" creationId="{D8C9BDAA-0390-4B39-9B5C-BC95E5120DA4}"/>
          </ac:spMkLst>
        </pc:spChg>
        <pc:spChg chg="add del">
          <ac:chgData name="Johnny Peng" userId="68a61e32d53c6118" providerId="LiveId" clId="{491DF7EB-E463-4F21-B87A-67B6DE6B303A}" dt="2019-10-22T10:33:04.328" v="3575" actId="26606"/>
          <ac:spMkLst>
            <pc:docMk/>
            <pc:sldMk cId="265358707" sldId="262"/>
            <ac:spMk id="17" creationId="{75CF30C0-9394-4459-976E-2AA223FB125F}"/>
          </ac:spMkLst>
        </pc:spChg>
        <pc:spChg chg="add del">
          <ac:chgData name="Johnny Peng" userId="68a61e32d53c6118" providerId="LiveId" clId="{491DF7EB-E463-4F21-B87A-67B6DE6B303A}" dt="2019-10-22T10:32:21.679" v="3549" actId="26606"/>
          <ac:spMkLst>
            <pc:docMk/>
            <pc:sldMk cId="265358707" sldId="262"/>
            <ac:spMk id="18" creationId="{08CB54FC-0B2A-4107-9A70-958B90B76585}"/>
          </ac:spMkLst>
        </pc:spChg>
        <pc:spChg chg="add del">
          <ac:chgData name="Johnny Peng" userId="68a61e32d53c6118" providerId="LiveId" clId="{491DF7EB-E463-4F21-B87A-67B6DE6B303A}" dt="2019-10-22T10:32:21.679" v="3549" actId="26606"/>
          <ac:spMkLst>
            <pc:docMk/>
            <pc:sldMk cId="265358707" sldId="262"/>
            <ac:spMk id="20" creationId="{5712F7E8-BFD5-4B85-A173-57790DA124F3}"/>
          </ac:spMkLst>
        </pc:spChg>
        <pc:spChg chg="add del">
          <ac:chgData name="Johnny Peng" userId="68a61e32d53c6118" providerId="LiveId" clId="{491DF7EB-E463-4F21-B87A-67B6DE6B303A}" dt="2019-10-22T10:33:05.528" v="3577" actId="26606"/>
          <ac:spMkLst>
            <pc:docMk/>
            <pc:sldMk cId="265358707" sldId="262"/>
            <ac:spMk id="21" creationId="{990D0034-F768-41E7-85D4-F38C4DE85770}"/>
          </ac:spMkLst>
        </pc:spChg>
        <pc:spChg chg="add del">
          <ac:chgData name="Johnny Peng" userId="68a61e32d53c6118" providerId="LiveId" clId="{491DF7EB-E463-4F21-B87A-67B6DE6B303A}" dt="2019-10-22T10:32:24.344" v="3551" actId="26606"/>
          <ac:spMkLst>
            <pc:docMk/>
            <pc:sldMk cId="265358707" sldId="262"/>
            <ac:spMk id="22" creationId="{F4FAA6B4-BAFB-4474-9B14-DC83A9096513}"/>
          </ac:spMkLst>
        </pc:spChg>
        <pc:spChg chg="add del">
          <ac:chgData name="Johnny Peng" userId="68a61e32d53c6118" providerId="LiveId" clId="{491DF7EB-E463-4F21-B87A-67B6DE6B303A}" dt="2019-10-22T10:32:24.344" v="3551" actId="26606"/>
          <ac:spMkLst>
            <pc:docMk/>
            <pc:sldMk cId="265358707" sldId="262"/>
            <ac:spMk id="24" creationId="{DB148495-5F82-48E2-A76C-C8E1C8949940}"/>
          </ac:spMkLst>
        </pc:spChg>
        <pc:spChg chg="add del">
          <ac:chgData name="Johnny Peng" userId="68a61e32d53c6118" providerId="LiveId" clId="{491DF7EB-E463-4F21-B87A-67B6DE6B303A}" dt="2019-10-22T10:32:54.840" v="3571" actId="26606"/>
          <ac:spMkLst>
            <pc:docMk/>
            <pc:sldMk cId="265358707" sldId="262"/>
            <ac:spMk id="26" creationId="{E844E128-FF69-4E9F-8327-6B504B3C5AE1}"/>
          </ac:spMkLst>
        </pc:spChg>
        <pc:spChg chg="add del">
          <ac:chgData name="Johnny Peng" userId="68a61e32d53c6118" providerId="LiveId" clId="{491DF7EB-E463-4F21-B87A-67B6DE6B303A}" dt="2019-10-22T10:33:07.701" v="3579" actId="26606"/>
          <ac:spMkLst>
            <pc:docMk/>
            <pc:sldMk cId="265358707" sldId="262"/>
            <ac:spMk id="28" creationId="{E9BA134F-37B6-498A-B46D-040B86E5DA35}"/>
          </ac:spMkLst>
        </pc:spChg>
        <pc:spChg chg="add del">
          <ac:chgData name="Johnny Peng" userId="68a61e32d53c6118" providerId="LiveId" clId="{491DF7EB-E463-4F21-B87A-67B6DE6B303A}" dt="2019-10-22T10:33:07.701" v="3579" actId="26606"/>
          <ac:spMkLst>
            <pc:docMk/>
            <pc:sldMk cId="265358707" sldId="262"/>
            <ac:spMk id="29" creationId="{2BFE3F30-11E0-4842-8523-7222538C8293}"/>
          </ac:spMkLst>
        </pc:spChg>
        <pc:spChg chg="add del">
          <ac:chgData name="Johnny Peng" userId="68a61e32d53c6118" providerId="LiveId" clId="{491DF7EB-E463-4F21-B87A-67B6DE6B303A}" dt="2019-10-22T10:32:36.742" v="3556" actId="26606"/>
          <ac:spMkLst>
            <pc:docMk/>
            <pc:sldMk cId="265358707" sldId="262"/>
            <ac:spMk id="32" creationId="{990D0034-F768-41E7-85D4-F38C4DE85770}"/>
          </ac:spMkLst>
        </pc:spChg>
        <pc:spChg chg="add del">
          <ac:chgData name="Johnny Peng" userId="68a61e32d53c6118" providerId="LiveId" clId="{491DF7EB-E463-4F21-B87A-67B6DE6B303A}" dt="2019-10-22T10:33:22.795" v="3581" actId="26606"/>
          <ac:spMkLst>
            <pc:docMk/>
            <pc:sldMk cId="265358707" sldId="262"/>
            <ac:spMk id="33" creationId="{E844E128-FF69-4E9F-8327-6B504B3C5AE1}"/>
          </ac:spMkLst>
        </pc:spChg>
        <pc:spChg chg="add del">
          <ac:chgData name="Johnny Peng" userId="68a61e32d53c6118" providerId="LiveId" clId="{491DF7EB-E463-4F21-B87A-67B6DE6B303A}" dt="2019-10-22T10:32:38.725" v="3558" actId="26606"/>
          <ac:spMkLst>
            <pc:docMk/>
            <pc:sldMk cId="265358707" sldId="262"/>
            <ac:spMk id="36" creationId="{75CF30C0-9394-4459-976E-2AA223FB125F}"/>
          </ac:spMkLst>
        </pc:spChg>
        <pc:spChg chg="add del">
          <ac:chgData name="Johnny Peng" userId="68a61e32d53c6118" providerId="LiveId" clId="{491DF7EB-E463-4F21-B87A-67B6DE6B303A}" dt="2019-10-22T10:32:38.725" v="3558" actId="26606"/>
          <ac:spMkLst>
            <pc:docMk/>
            <pc:sldMk cId="265358707" sldId="262"/>
            <ac:spMk id="37" creationId="{F64BBAA4-C62B-4146-B49F-FE4CC4655EE0}"/>
          </ac:spMkLst>
        </pc:spChg>
        <pc:spChg chg="add del">
          <ac:chgData name="Johnny Peng" userId="68a61e32d53c6118" providerId="LiveId" clId="{491DF7EB-E463-4F21-B87A-67B6DE6B303A}" dt="2019-10-22T10:41:59.406" v="3800" actId="26606"/>
          <ac:spMkLst>
            <pc:docMk/>
            <pc:sldMk cId="265358707" sldId="262"/>
            <ac:spMk id="39" creationId="{0AB6E427-3F73-4C06-A5D5-AE52C3883B50}"/>
          </ac:spMkLst>
        </pc:spChg>
        <pc:spChg chg="add del">
          <ac:chgData name="Johnny Peng" userId="68a61e32d53c6118" providerId="LiveId" clId="{491DF7EB-E463-4F21-B87A-67B6DE6B303A}" dt="2019-10-22T10:32:42.672" v="3560" actId="26606"/>
          <ac:spMkLst>
            <pc:docMk/>
            <pc:sldMk cId="265358707" sldId="262"/>
            <ac:spMk id="40" creationId="{990D0034-F768-41E7-85D4-F38C4DE85770}"/>
          </ac:spMkLst>
        </pc:spChg>
        <pc:spChg chg="add del">
          <ac:chgData name="Johnny Peng" userId="68a61e32d53c6118" providerId="LiveId" clId="{491DF7EB-E463-4F21-B87A-67B6DE6B303A}" dt="2019-10-22T10:41:59.406" v="3800" actId="26606"/>
          <ac:spMkLst>
            <pc:docMk/>
            <pc:sldMk cId="265358707" sldId="262"/>
            <ac:spMk id="42" creationId="{D8C9BDAA-0390-4B39-9B5C-BC95E5120DA4}"/>
          </ac:spMkLst>
        </pc:spChg>
        <pc:spChg chg="add del">
          <ac:chgData name="Johnny Peng" userId="68a61e32d53c6118" providerId="LiveId" clId="{491DF7EB-E463-4F21-B87A-67B6DE6B303A}" dt="2019-10-22T10:32:46.206" v="3562" actId="26606"/>
          <ac:spMkLst>
            <pc:docMk/>
            <pc:sldMk cId="265358707" sldId="262"/>
            <ac:spMk id="43" creationId="{990D0034-F768-41E7-85D4-F38C4DE85770}"/>
          </ac:spMkLst>
        </pc:spChg>
        <pc:spChg chg="add del">
          <ac:chgData name="Johnny Peng" userId="68a61e32d53c6118" providerId="LiveId" clId="{491DF7EB-E463-4F21-B87A-67B6DE6B303A}" dt="2019-10-22T10:32:46.206" v="3562" actId="26606"/>
          <ac:spMkLst>
            <pc:docMk/>
            <pc:sldMk cId="265358707" sldId="262"/>
            <ac:spMk id="44" creationId="{95B38FD6-641F-41BF-B466-C1C6366420F0}"/>
          </ac:spMkLst>
        </pc:spChg>
        <pc:spChg chg="add del">
          <ac:chgData name="Johnny Peng" userId="68a61e32d53c6118" providerId="LiveId" clId="{491DF7EB-E463-4F21-B87A-67B6DE6B303A}" dt="2019-10-22T10:32:46.206" v="3562" actId="26606"/>
          <ac:spMkLst>
            <pc:docMk/>
            <pc:sldMk cId="265358707" sldId="262"/>
            <ac:spMk id="46" creationId="{1FE461C7-FF45-427F-83D7-18DFBD48188D}"/>
          </ac:spMkLst>
        </pc:spChg>
        <pc:spChg chg="add del">
          <ac:chgData name="Johnny Peng" userId="68a61e32d53c6118" providerId="LiveId" clId="{491DF7EB-E463-4F21-B87A-67B6DE6B303A}" dt="2019-10-22T10:32:48.920" v="3564" actId="26606"/>
          <ac:spMkLst>
            <pc:docMk/>
            <pc:sldMk cId="265358707" sldId="262"/>
            <ac:spMk id="48" creationId="{80861964-D86C-4A50-8F6D-B466384A61B1}"/>
          </ac:spMkLst>
        </pc:spChg>
        <pc:spChg chg="add del">
          <ac:chgData name="Johnny Peng" userId="68a61e32d53c6118" providerId="LiveId" clId="{491DF7EB-E463-4F21-B87A-67B6DE6B303A}" dt="2019-10-22T10:32:48.920" v="3564" actId="26606"/>
          <ac:spMkLst>
            <pc:docMk/>
            <pc:sldMk cId="265358707" sldId="262"/>
            <ac:spMk id="50" creationId="{7465E1E6-76DA-46A7-87B0-0A3F9791A9E9}"/>
          </ac:spMkLst>
        </pc:spChg>
        <pc:spChg chg="add del">
          <ac:chgData name="Johnny Peng" userId="68a61e32d53c6118" providerId="LiveId" clId="{491DF7EB-E463-4F21-B87A-67B6DE6B303A}" dt="2019-10-22T10:41:52.283" v="3793" actId="26606"/>
          <ac:spMkLst>
            <pc:docMk/>
            <pc:sldMk cId="265358707" sldId="262"/>
            <ac:spMk id="51" creationId="{F64BBAA4-C62B-4146-B49F-FE4CC4655EE0}"/>
          </ac:spMkLst>
        </pc:spChg>
        <pc:spChg chg="add del">
          <ac:chgData name="Johnny Peng" userId="68a61e32d53c6118" providerId="LiveId" clId="{491DF7EB-E463-4F21-B87A-67B6DE6B303A}" dt="2019-10-22T10:32:50.380" v="3566" actId="26606"/>
          <ac:spMkLst>
            <pc:docMk/>
            <pc:sldMk cId="265358707" sldId="262"/>
            <ac:spMk id="52" creationId="{E844E128-FF69-4E9F-8327-6B504B3C5AE1}"/>
          </ac:spMkLst>
        </pc:spChg>
        <pc:spChg chg="add del">
          <ac:chgData name="Johnny Peng" userId="68a61e32d53c6118" providerId="LiveId" clId="{491DF7EB-E463-4F21-B87A-67B6DE6B303A}" dt="2019-10-22T10:32:52.189" v="3568" actId="26606"/>
          <ac:spMkLst>
            <pc:docMk/>
            <pc:sldMk cId="265358707" sldId="262"/>
            <ac:spMk id="55" creationId="{0AB6E427-3F73-4C06-A5D5-AE52C3883B50}"/>
          </ac:spMkLst>
        </pc:spChg>
        <pc:spChg chg="add del">
          <ac:chgData name="Johnny Peng" userId="68a61e32d53c6118" providerId="LiveId" clId="{491DF7EB-E463-4F21-B87A-67B6DE6B303A}" dt="2019-10-22T10:32:52.189" v="3568" actId="26606"/>
          <ac:spMkLst>
            <pc:docMk/>
            <pc:sldMk cId="265358707" sldId="262"/>
            <ac:spMk id="56" creationId="{D8C9BDAA-0390-4B39-9B5C-BC95E5120DA4}"/>
          </ac:spMkLst>
        </pc:spChg>
        <pc:spChg chg="add del">
          <ac:chgData name="Johnny Peng" userId="68a61e32d53c6118" providerId="LiveId" clId="{491DF7EB-E463-4F21-B87A-67B6DE6B303A}" dt="2019-10-22T10:41:52.283" v="3793" actId="26606"/>
          <ac:spMkLst>
            <pc:docMk/>
            <pc:sldMk cId="265358707" sldId="262"/>
            <ac:spMk id="58" creationId="{75CF30C0-9394-4459-976E-2AA223FB125F}"/>
          </ac:spMkLst>
        </pc:spChg>
        <pc:spChg chg="add del">
          <ac:chgData name="Johnny Peng" userId="68a61e32d53c6118" providerId="LiveId" clId="{491DF7EB-E463-4F21-B87A-67B6DE6B303A}" dt="2019-10-22T10:32:53.392" v="3570" actId="26606"/>
          <ac:spMkLst>
            <pc:docMk/>
            <pc:sldMk cId="265358707" sldId="262"/>
            <ac:spMk id="59" creationId="{990D0034-F768-41E7-85D4-F38C4DE85770}"/>
          </ac:spMkLst>
        </pc:spChg>
        <pc:spChg chg="add del">
          <ac:chgData name="Johnny Peng" userId="68a61e32d53c6118" providerId="LiveId" clId="{491DF7EB-E463-4F21-B87A-67B6DE6B303A}" dt="2019-10-22T10:41:53.226" v="3795" actId="26606"/>
          <ac:spMkLst>
            <pc:docMk/>
            <pc:sldMk cId="265358707" sldId="262"/>
            <ac:spMk id="61" creationId="{0AB6E427-3F73-4C06-A5D5-AE52C3883B50}"/>
          </ac:spMkLst>
        </pc:spChg>
        <pc:spChg chg="add del">
          <ac:chgData name="Johnny Peng" userId="68a61e32d53c6118" providerId="LiveId" clId="{491DF7EB-E463-4F21-B87A-67B6DE6B303A}" dt="2019-10-22T10:41:53.226" v="3795" actId="26606"/>
          <ac:spMkLst>
            <pc:docMk/>
            <pc:sldMk cId="265358707" sldId="262"/>
            <ac:spMk id="62" creationId="{D8C9BDAA-0390-4B39-9B5C-BC95E5120DA4}"/>
          </ac:spMkLst>
        </pc:spChg>
        <pc:spChg chg="add del">
          <ac:chgData name="Johnny Peng" userId="68a61e32d53c6118" providerId="LiveId" clId="{491DF7EB-E463-4F21-B87A-67B6DE6B303A}" dt="2019-10-22T10:41:55.301" v="3797" actId="26606"/>
          <ac:spMkLst>
            <pc:docMk/>
            <pc:sldMk cId="265358707" sldId="262"/>
            <ac:spMk id="65" creationId="{F64BBAA4-C62B-4146-B49F-FE4CC4655EE0}"/>
          </ac:spMkLst>
        </pc:spChg>
        <pc:spChg chg="add del">
          <ac:chgData name="Johnny Peng" userId="68a61e32d53c6118" providerId="LiveId" clId="{491DF7EB-E463-4F21-B87A-67B6DE6B303A}" dt="2019-10-22T10:41:55.301" v="3797" actId="26606"/>
          <ac:spMkLst>
            <pc:docMk/>
            <pc:sldMk cId="265358707" sldId="262"/>
            <ac:spMk id="67" creationId="{75CF30C0-9394-4459-976E-2AA223FB125F}"/>
          </ac:spMkLst>
        </pc:spChg>
        <pc:spChg chg="add del">
          <ac:chgData name="Johnny Peng" userId="68a61e32d53c6118" providerId="LiveId" clId="{491DF7EB-E463-4F21-B87A-67B6DE6B303A}" dt="2019-10-22T10:41:59.392" v="3799" actId="26606"/>
          <ac:spMkLst>
            <pc:docMk/>
            <pc:sldMk cId="265358707" sldId="262"/>
            <ac:spMk id="69" creationId="{08CB54FC-0B2A-4107-9A70-958B90B76585}"/>
          </ac:spMkLst>
        </pc:spChg>
        <pc:spChg chg="add del">
          <ac:chgData name="Johnny Peng" userId="68a61e32d53c6118" providerId="LiveId" clId="{491DF7EB-E463-4F21-B87A-67B6DE6B303A}" dt="2019-10-22T10:41:59.392" v="3799" actId="26606"/>
          <ac:spMkLst>
            <pc:docMk/>
            <pc:sldMk cId="265358707" sldId="262"/>
            <ac:spMk id="71" creationId="{5712F7E8-BFD5-4B85-A173-57790DA124F3}"/>
          </ac:spMkLst>
        </pc:spChg>
        <pc:spChg chg="add del">
          <ac:chgData name="Johnny Peng" userId="68a61e32d53c6118" providerId="LiveId" clId="{491DF7EB-E463-4F21-B87A-67B6DE6B303A}" dt="2019-10-22T10:46:10.559" v="3984" actId="26606"/>
          <ac:spMkLst>
            <pc:docMk/>
            <pc:sldMk cId="265358707" sldId="262"/>
            <ac:spMk id="73" creationId="{0AB6E427-3F73-4C06-A5D5-AE52C3883B50}"/>
          </ac:spMkLst>
        </pc:spChg>
        <pc:spChg chg="add del">
          <ac:chgData name="Johnny Peng" userId="68a61e32d53c6118" providerId="LiveId" clId="{491DF7EB-E463-4F21-B87A-67B6DE6B303A}" dt="2019-10-22T10:46:10.559" v="3984" actId="26606"/>
          <ac:spMkLst>
            <pc:docMk/>
            <pc:sldMk cId="265358707" sldId="262"/>
            <ac:spMk id="74" creationId="{D8C9BDAA-0390-4B39-9B5C-BC95E5120DA4}"/>
          </ac:spMkLst>
        </pc:spChg>
        <pc:spChg chg="add del">
          <ac:chgData name="Johnny Peng" userId="68a61e32d53c6118" providerId="LiveId" clId="{491DF7EB-E463-4F21-B87A-67B6DE6B303A}" dt="2019-10-22T10:46:47.900" v="4002" actId="26606"/>
          <ac:spMkLst>
            <pc:docMk/>
            <pc:sldMk cId="265358707" sldId="262"/>
            <ac:spMk id="80" creationId="{F64BBAA4-C62B-4146-B49F-FE4CC4655EE0}"/>
          </ac:spMkLst>
        </pc:spChg>
        <pc:spChg chg="add del">
          <ac:chgData name="Johnny Peng" userId="68a61e32d53c6118" providerId="LiveId" clId="{491DF7EB-E463-4F21-B87A-67B6DE6B303A}" dt="2019-10-22T10:46:47.900" v="4002" actId="26606"/>
          <ac:spMkLst>
            <pc:docMk/>
            <pc:sldMk cId="265358707" sldId="262"/>
            <ac:spMk id="84" creationId="{75CF30C0-9394-4459-976E-2AA223FB125F}"/>
          </ac:spMkLst>
        </pc:spChg>
        <pc:spChg chg="add del">
          <ac:chgData name="Johnny Peng" userId="68a61e32d53c6118" providerId="LiveId" clId="{491DF7EB-E463-4F21-B87A-67B6DE6B303A}" dt="2019-10-22T10:46:24.896" v="3987" actId="26606"/>
          <ac:spMkLst>
            <pc:docMk/>
            <pc:sldMk cId="265358707" sldId="262"/>
            <ac:spMk id="89" creationId="{F64BBAA4-C62B-4146-B49F-FE4CC4655EE0}"/>
          </ac:spMkLst>
        </pc:spChg>
        <pc:spChg chg="add del">
          <ac:chgData name="Johnny Peng" userId="68a61e32d53c6118" providerId="LiveId" clId="{491DF7EB-E463-4F21-B87A-67B6DE6B303A}" dt="2019-10-22T10:46:24.896" v="3987" actId="26606"/>
          <ac:spMkLst>
            <pc:docMk/>
            <pc:sldMk cId="265358707" sldId="262"/>
            <ac:spMk id="93" creationId="{75CF30C0-9394-4459-976E-2AA223FB125F}"/>
          </ac:spMkLst>
        </pc:spChg>
        <pc:spChg chg="add del">
          <ac:chgData name="Johnny Peng" userId="68a61e32d53c6118" providerId="LiveId" clId="{491DF7EB-E463-4F21-B87A-67B6DE6B303A}" dt="2019-10-22T10:46:28.676" v="3989" actId="26606"/>
          <ac:spMkLst>
            <pc:docMk/>
            <pc:sldMk cId="265358707" sldId="262"/>
            <ac:spMk id="95" creationId="{990D0034-F768-41E7-85D4-F38C4DE85770}"/>
          </ac:spMkLst>
        </pc:spChg>
        <pc:spChg chg="add del">
          <ac:chgData name="Johnny Peng" userId="68a61e32d53c6118" providerId="LiveId" clId="{491DF7EB-E463-4F21-B87A-67B6DE6B303A}" dt="2019-10-22T10:46:31.626" v="3991" actId="26606"/>
          <ac:spMkLst>
            <pc:docMk/>
            <pc:sldMk cId="265358707" sldId="262"/>
            <ac:spMk id="98" creationId="{E9BA134F-37B6-498A-B46D-040B86E5DA35}"/>
          </ac:spMkLst>
        </pc:spChg>
        <pc:spChg chg="add del">
          <ac:chgData name="Johnny Peng" userId="68a61e32d53c6118" providerId="LiveId" clId="{491DF7EB-E463-4F21-B87A-67B6DE6B303A}" dt="2019-10-22T10:46:31.626" v="3991" actId="26606"/>
          <ac:spMkLst>
            <pc:docMk/>
            <pc:sldMk cId="265358707" sldId="262"/>
            <ac:spMk id="99" creationId="{2BFE3F30-11E0-4842-8523-7222538C8293}"/>
          </ac:spMkLst>
        </pc:spChg>
        <pc:spChg chg="add del">
          <ac:chgData name="Johnny Peng" userId="68a61e32d53c6118" providerId="LiveId" clId="{491DF7EB-E463-4F21-B87A-67B6DE6B303A}" dt="2019-10-22T10:46:33.762" v="3993" actId="26606"/>
          <ac:spMkLst>
            <pc:docMk/>
            <pc:sldMk cId="265358707" sldId="262"/>
            <ac:spMk id="102" creationId="{873ECEC8-0F24-45B8-950F-35FC94BCEAC8}"/>
          </ac:spMkLst>
        </pc:spChg>
        <pc:spChg chg="add del">
          <ac:chgData name="Johnny Peng" userId="68a61e32d53c6118" providerId="LiveId" clId="{491DF7EB-E463-4F21-B87A-67B6DE6B303A}" dt="2019-10-22T10:46:33.762" v="3993" actId="26606"/>
          <ac:spMkLst>
            <pc:docMk/>
            <pc:sldMk cId="265358707" sldId="262"/>
            <ac:spMk id="104" creationId="{8B53612E-ADB2-4457-9688-89506397AF28}"/>
          </ac:spMkLst>
        </pc:spChg>
        <pc:spChg chg="add del">
          <ac:chgData name="Johnny Peng" userId="68a61e32d53c6118" providerId="LiveId" clId="{491DF7EB-E463-4F21-B87A-67B6DE6B303A}" dt="2019-10-22T10:46:40.302" v="3995" actId="26606"/>
          <ac:spMkLst>
            <pc:docMk/>
            <pc:sldMk cId="265358707" sldId="262"/>
            <ac:spMk id="106" creationId="{E844E128-FF69-4E9F-8327-6B504B3C5AE1}"/>
          </ac:spMkLst>
        </pc:spChg>
        <pc:spChg chg="add del">
          <ac:chgData name="Johnny Peng" userId="68a61e32d53c6118" providerId="LiveId" clId="{491DF7EB-E463-4F21-B87A-67B6DE6B303A}" dt="2019-10-22T10:46:41.391" v="3997" actId="26606"/>
          <ac:spMkLst>
            <pc:docMk/>
            <pc:sldMk cId="265358707" sldId="262"/>
            <ac:spMk id="109" creationId="{990D0034-F768-41E7-85D4-F38C4DE85770}"/>
          </ac:spMkLst>
        </pc:spChg>
        <pc:spChg chg="add del">
          <ac:chgData name="Johnny Peng" userId="68a61e32d53c6118" providerId="LiveId" clId="{491DF7EB-E463-4F21-B87A-67B6DE6B303A}" dt="2019-10-22T10:46:43.502" v="3999" actId="26606"/>
          <ac:spMkLst>
            <pc:docMk/>
            <pc:sldMk cId="265358707" sldId="262"/>
            <ac:spMk id="112" creationId="{80861964-D86C-4A50-8F6D-B466384A61B1}"/>
          </ac:spMkLst>
        </pc:spChg>
        <pc:spChg chg="add del">
          <ac:chgData name="Johnny Peng" userId="68a61e32d53c6118" providerId="LiveId" clId="{491DF7EB-E463-4F21-B87A-67B6DE6B303A}" dt="2019-10-22T10:46:43.502" v="3999" actId="26606"/>
          <ac:spMkLst>
            <pc:docMk/>
            <pc:sldMk cId="265358707" sldId="262"/>
            <ac:spMk id="114" creationId="{7465E1E6-76DA-46A7-87B0-0A3F9791A9E9}"/>
          </ac:spMkLst>
        </pc:spChg>
        <pc:spChg chg="add del">
          <ac:chgData name="Johnny Peng" userId="68a61e32d53c6118" providerId="LiveId" clId="{491DF7EB-E463-4F21-B87A-67B6DE6B303A}" dt="2019-10-22T10:46:47.884" v="4001" actId="26606"/>
          <ac:spMkLst>
            <pc:docMk/>
            <pc:sldMk cId="265358707" sldId="262"/>
            <ac:spMk id="116" creationId="{08CB54FC-0B2A-4107-9A70-958B90B76585}"/>
          </ac:spMkLst>
        </pc:spChg>
        <pc:spChg chg="add del">
          <ac:chgData name="Johnny Peng" userId="68a61e32d53c6118" providerId="LiveId" clId="{491DF7EB-E463-4F21-B87A-67B6DE6B303A}" dt="2019-10-22T10:46:47.884" v="4001" actId="26606"/>
          <ac:spMkLst>
            <pc:docMk/>
            <pc:sldMk cId="265358707" sldId="262"/>
            <ac:spMk id="118" creationId="{5712F7E8-BFD5-4B85-A173-57790DA124F3}"/>
          </ac:spMkLst>
        </pc:spChg>
        <pc:spChg chg="add">
          <ac:chgData name="Johnny Peng" userId="68a61e32d53c6118" providerId="LiveId" clId="{491DF7EB-E463-4F21-B87A-67B6DE6B303A}" dt="2019-10-22T10:46:47.900" v="4002" actId="26606"/>
          <ac:spMkLst>
            <pc:docMk/>
            <pc:sldMk cId="265358707" sldId="262"/>
            <ac:spMk id="120" creationId="{F64BBAA4-C62B-4146-B49F-FE4CC4655EE0}"/>
          </ac:spMkLst>
        </pc:spChg>
        <pc:spChg chg="add">
          <ac:chgData name="Johnny Peng" userId="68a61e32d53c6118" providerId="LiveId" clId="{491DF7EB-E463-4F21-B87A-67B6DE6B303A}" dt="2019-10-22T10:46:47.900" v="4002" actId="26606"/>
          <ac:spMkLst>
            <pc:docMk/>
            <pc:sldMk cId="265358707" sldId="262"/>
            <ac:spMk id="122" creationId="{75CF30C0-9394-4459-976E-2AA223FB125F}"/>
          </ac:spMkLst>
        </pc:spChg>
        <pc:picChg chg="add del mod ord">
          <ac:chgData name="Johnny Peng" userId="68a61e32d53c6118" providerId="LiveId" clId="{491DF7EB-E463-4F21-B87A-67B6DE6B303A}" dt="2019-10-22T10:46:47.884" v="4001" actId="26606"/>
          <ac:picMkLst>
            <pc:docMk/>
            <pc:sldMk cId="265358707" sldId="262"/>
            <ac:picMk id="5" creationId="{C7821861-E754-41C4-8F2C-CECF8B452394}"/>
          </ac:picMkLst>
        </pc:picChg>
        <pc:cxnChg chg="add del">
          <ac:chgData name="Johnny Peng" userId="68a61e32d53c6118" providerId="LiveId" clId="{491DF7EB-E463-4F21-B87A-67B6DE6B303A}" dt="2019-10-22T10:33:02.013" v="3573" actId="26606"/>
          <ac:cxnSpMkLst>
            <pc:docMk/>
            <pc:sldMk cId="265358707" sldId="262"/>
            <ac:cxnSpMk id="9" creationId="{E04A321A-A039-4720-87B4-66A4210E0D57}"/>
          </ac:cxnSpMkLst>
        </pc:cxnChg>
        <pc:cxnChg chg="add del">
          <ac:chgData name="Johnny Peng" userId="68a61e32d53c6118" providerId="LiveId" clId="{491DF7EB-E463-4F21-B87A-67B6DE6B303A}" dt="2019-10-22T10:32:19.287" v="3545" actId="26606"/>
          <ac:cxnSpMkLst>
            <pc:docMk/>
            <pc:sldMk cId="265358707" sldId="262"/>
            <ac:cxnSpMk id="12" creationId="{055CEADF-09EA-423C-8C45-F94AF44D5AF0}"/>
          </ac:cxnSpMkLst>
        </pc:cxnChg>
        <pc:cxnChg chg="add del">
          <ac:chgData name="Johnny Peng" userId="68a61e32d53c6118" providerId="LiveId" clId="{491DF7EB-E463-4F21-B87A-67B6DE6B303A}" dt="2019-10-22T10:33:04.328" v="3575" actId="26606"/>
          <ac:cxnSpMkLst>
            <pc:docMk/>
            <pc:sldMk cId="265358707" sldId="262"/>
            <ac:cxnSpMk id="13" creationId="{EEB57AA8-F021-480C-A9E2-F89913313611}"/>
          </ac:cxnSpMkLst>
        </pc:cxnChg>
        <pc:cxnChg chg="add del">
          <ac:chgData name="Johnny Peng" userId="68a61e32d53c6118" providerId="LiveId" clId="{491DF7EB-E463-4F21-B87A-67B6DE6B303A}" dt="2019-10-22T10:32:20.702" v="3547" actId="26606"/>
          <ac:cxnSpMkLst>
            <pc:docMk/>
            <pc:sldMk cId="265358707" sldId="262"/>
            <ac:cxnSpMk id="14" creationId="{E04A321A-A039-4720-87B4-66A4210E0D57}"/>
          </ac:cxnSpMkLst>
        </pc:cxnChg>
        <pc:cxnChg chg="add del">
          <ac:chgData name="Johnny Peng" userId="68a61e32d53c6118" providerId="LiveId" clId="{491DF7EB-E463-4F21-B87A-67B6DE6B303A}" dt="2019-10-22T10:32:21.679" v="3549" actId="26606"/>
          <ac:cxnSpMkLst>
            <pc:docMk/>
            <pc:sldMk cId="265358707" sldId="262"/>
            <ac:cxnSpMk id="19" creationId="{7855A9B5-1710-4B19-B0F1-CDFDD4ED5B7E}"/>
          </ac:cxnSpMkLst>
        </pc:cxnChg>
        <pc:cxnChg chg="add del">
          <ac:chgData name="Johnny Peng" userId="68a61e32d53c6118" providerId="LiveId" clId="{491DF7EB-E463-4F21-B87A-67B6DE6B303A}" dt="2019-10-22T10:32:24.344" v="3551" actId="26606"/>
          <ac:cxnSpMkLst>
            <pc:docMk/>
            <pc:sldMk cId="265358707" sldId="262"/>
            <ac:cxnSpMk id="23" creationId="{4364CDC3-ADB0-4691-9286-5925F160C2D5}"/>
          </ac:cxnSpMkLst>
        </pc:cxnChg>
        <pc:cxnChg chg="add del">
          <ac:chgData name="Johnny Peng" userId="68a61e32d53c6118" providerId="LiveId" clId="{491DF7EB-E463-4F21-B87A-67B6DE6B303A}" dt="2019-10-22T10:33:05.528" v="3577" actId="26606"/>
          <ac:cxnSpMkLst>
            <pc:docMk/>
            <pc:sldMk cId="265358707" sldId="262"/>
            <ac:cxnSpMk id="25" creationId="{5A0A5CF6-407C-4691-8122-49DF69D0020D}"/>
          </ac:cxnSpMkLst>
        </pc:cxnChg>
        <pc:cxnChg chg="add del">
          <ac:chgData name="Johnny Peng" userId="68a61e32d53c6118" providerId="LiveId" clId="{491DF7EB-E463-4F21-B87A-67B6DE6B303A}" dt="2019-10-22T10:32:54.840" v="3571" actId="26606"/>
          <ac:cxnSpMkLst>
            <pc:docMk/>
            <pc:sldMk cId="265358707" sldId="262"/>
            <ac:cxnSpMk id="27" creationId="{055CEADF-09EA-423C-8C45-F94AF44D5AF0}"/>
          </ac:cxnSpMkLst>
        </pc:cxnChg>
        <pc:cxnChg chg="add del">
          <ac:chgData name="Johnny Peng" userId="68a61e32d53c6118" providerId="LiveId" clId="{491DF7EB-E463-4F21-B87A-67B6DE6B303A}" dt="2019-10-22T10:33:07.701" v="3579" actId="26606"/>
          <ac:cxnSpMkLst>
            <pc:docMk/>
            <pc:sldMk cId="265358707" sldId="262"/>
            <ac:cxnSpMk id="30" creationId="{67E7D319-545A-41CD-95DF-4DE4FA8A46B1}"/>
          </ac:cxnSpMkLst>
        </pc:cxnChg>
        <pc:cxnChg chg="add del">
          <ac:chgData name="Johnny Peng" userId="68a61e32d53c6118" providerId="LiveId" clId="{491DF7EB-E463-4F21-B87A-67B6DE6B303A}" dt="2019-10-22T10:32:36.742" v="3556" actId="26606"/>
          <ac:cxnSpMkLst>
            <pc:docMk/>
            <pc:sldMk cId="265358707" sldId="262"/>
            <ac:cxnSpMk id="34" creationId="{5A0A5CF6-407C-4691-8122-49DF69D0020D}"/>
          </ac:cxnSpMkLst>
        </pc:cxnChg>
        <pc:cxnChg chg="add del">
          <ac:chgData name="Johnny Peng" userId="68a61e32d53c6118" providerId="LiveId" clId="{491DF7EB-E463-4F21-B87A-67B6DE6B303A}" dt="2019-10-22T10:33:22.795" v="3581" actId="26606"/>
          <ac:cxnSpMkLst>
            <pc:docMk/>
            <pc:sldMk cId="265358707" sldId="262"/>
            <ac:cxnSpMk id="35" creationId="{055CEADF-09EA-423C-8C45-F94AF44D5AF0}"/>
          </ac:cxnSpMkLst>
        </pc:cxnChg>
        <pc:cxnChg chg="add del">
          <ac:chgData name="Johnny Peng" userId="68a61e32d53c6118" providerId="LiveId" clId="{491DF7EB-E463-4F21-B87A-67B6DE6B303A}" dt="2019-10-22T10:32:38.725" v="3558" actId="26606"/>
          <ac:cxnSpMkLst>
            <pc:docMk/>
            <pc:sldMk cId="265358707" sldId="262"/>
            <ac:cxnSpMk id="38" creationId="{EEB57AA8-F021-480C-A9E2-F89913313611}"/>
          </ac:cxnSpMkLst>
        </pc:cxnChg>
        <pc:cxnChg chg="add del">
          <ac:chgData name="Johnny Peng" userId="68a61e32d53c6118" providerId="LiveId" clId="{491DF7EB-E463-4F21-B87A-67B6DE6B303A}" dt="2019-10-22T10:32:42.672" v="3560" actId="26606"/>
          <ac:cxnSpMkLst>
            <pc:docMk/>
            <pc:sldMk cId="265358707" sldId="262"/>
            <ac:cxnSpMk id="41" creationId="{5A0A5CF6-407C-4691-8122-49DF69D0020D}"/>
          </ac:cxnSpMkLst>
        </pc:cxnChg>
        <pc:cxnChg chg="add del">
          <ac:chgData name="Johnny Peng" userId="68a61e32d53c6118" providerId="LiveId" clId="{491DF7EB-E463-4F21-B87A-67B6DE6B303A}" dt="2019-10-22T10:32:46.206" v="3562" actId="26606"/>
          <ac:cxnSpMkLst>
            <pc:docMk/>
            <pc:sldMk cId="265358707" sldId="262"/>
            <ac:cxnSpMk id="45" creationId="{6BF9119E-766E-4526-AAE5-639F577C0493}"/>
          </ac:cxnSpMkLst>
        </pc:cxnChg>
        <pc:cxnChg chg="add del">
          <ac:chgData name="Johnny Peng" userId="68a61e32d53c6118" providerId="LiveId" clId="{491DF7EB-E463-4F21-B87A-67B6DE6B303A}" dt="2019-10-22T10:41:59.406" v="3800" actId="26606"/>
          <ac:cxnSpMkLst>
            <pc:docMk/>
            <pc:sldMk cId="265358707" sldId="262"/>
            <ac:cxnSpMk id="47" creationId="{E04A321A-A039-4720-87B4-66A4210E0D57}"/>
          </ac:cxnSpMkLst>
        </pc:cxnChg>
        <pc:cxnChg chg="add del">
          <ac:chgData name="Johnny Peng" userId="68a61e32d53c6118" providerId="LiveId" clId="{491DF7EB-E463-4F21-B87A-67B6DE6B303A}" dt="2019-10-22T10:32:48.920" v="3564" actId="26606"/>
          <ac:cxnSpMkLst>
            <pc:docMk/>
            <pc:sldMk cId="265358707" sldId="262"/>
            <ac:cxnSpMk id="49" creationId="{754A678E-8F30-4E92-A5BF-F5D03D011394}"/>
          </ac:cxnSpMkLst>
        </pc:cxnChg>
        <pc:cxnChg chg="add del">
          <ac:chgData name="Johnny Peng" userId="68a61e32d53c6118" providerId="LiveId" clId="{491DF7EB-E463-4F21-B87A-67B6DE6B303A}" dt="2019-10-22T10:32:50.380" v="3566" actId="26606"/>
          <ac:cxnSpMkLst>
            <pc:docMk/>
            <pc:sldMk cId="265358707" sldId="262"/>
            <ac:cxnSpMk id="53" creationId="{055CEADF-09EA-423C-8C45-F94AF44D5AF0}"/>
          </ac:cxnSpMkLst>
        </pc:cxnChg>
        <pc:cxnChg chg="add del">
          <ac:chgData name="Johnny Peng" userId="68a61e32d53c6118" providerId="LiveId" clId="{491DF7EB-E463-4F21-B87A-67B6DE6B303A}" dt="2019-10-22T10:41:52.283" v="3793" actId="26606"/>
          <ac:cxnSpMkLst>
            <pc:docMk/>
            <pc:sldMk cId="265358707" sldId="262"/>
            <ac:cxnSpMk id="54" creationId="{EEB57AA8-F021-480C-A9E2-F89913313611}"/>
          </ac:cxnSpMkLst>
        </pc:cxnChg>
        <pc:cxnChg chg="add del">
          <ac:chgData name="Johnny Peng" userId="68a61e32d53c6118" providerId="LiveId" clId="{491DF7EB-E463-4F21-B87A-67B6DE6B303A}" dt="2019-10-22T10:32:52.189" v="3568" actId="26606"/>
          <ac:cxnSpMkLst>
            <pc:docMk/>
            <pc:sldMk cId="265358707" sldId="262"/>
            <ac:cxnSpMk id="57" creationId="{E04A321A-A039-4720-87B4-66A4210E0D57}"/>
          </ac:cxnSpMkLst>
        </pc:cxnChg>
        <pc:cxnChg chg="add del">
          <ac:chgData name="Johnny Peng" userId="68a61e32d53c6118" providerId="LiveId" clId="{491DF7EB-E463-4F21-B87A-67B6DE6B303A}" dt="2019-10-22T10:32:53.392" v="3570" actId="26606"/>
          <ac:cxnSpMkLst>
            <pc:docMk/>
            <pc:sldMk cId="265358707" sldId="262"/>
            <ac:cxnSpMk id="60" creationId="{5A0A5CF6-407C-4691-8122-49DF69D0020D}"/>
          </ac:cxnSpMkLst>
        </pc:cxnChg>
        <pc:cxnChg chg="add del">
          <ac:chgData name="Johnny Peng" userId="68a61e32d53c6118" providerId="LiveId" clId="{491DF7EB-E463-4F21-B87A-67B6DE6B303A}" dt="2019-10-22T10:41:53.226" v="3795" actId="26606"/>
          <ac:cxnSpMkLst>
            <pc:docMk/>
            <pc:sldMk cId="265358707" sldId="262"/>
            <ac:cxnSpMk id="63" creationId="{E04A321A-A039-4720-87B4-66A4210E0D57}"/>
          </ac:cxnSpMkLst>
        </pc:cxnChg>
        <pc:cxnChg chg="add del">
          <ac:chgData name="Johnny Peng" userId="68a61e32d53c6118" providerId="LiveId" clId="{491DF7EB-E463-4F21-B87A-67B6DE6B303A}" dt="2019-10-22T10:41:55.301" v="3797" actId="26606"/>
          <ac:cxnSpMkLst>
            <pc:docMk/>
            <pc:sldMk cId="265358707" sldId="262"/>
            <ac:cxnSpMk id="66" creationId="{EEB57AA8-F021-480C-A9E2-F89913313611}"/>
          </ac:cxnSpMkLst>
        </pc:cxnChg>
        <pc:cxnChg chg="add del">
          <ac:chgData name="Johnny Peng" userId="68a61e32d53c6118" providerId="LiveId" clId="{491DF7EB-E463-4F21-B87A-67B6DE6B303A}" dt="2019-10-22T10:41:59.392" v="3799" actId="26606"/>
          <ac:cxnSpMkLst>
            <pc:docMk/>
            <pc:sldMk cId="265358707" sldId="262"/>
            <ac:cxnSpMk id="70" creationId="{7855A9B5-1710-4B19-B0F1-CDFDD4ED5B7E}"/>
          </ac:cxnSpMkLst>
        </pc:cxnChg>
        <pc:cxnChg chg="add del">
          <ac:chgData name="Johnny Peng" userId="68a61e32d53c6118" providerId="LiveId" clId="{491DF7EB-E463-4F21-B87A-67B6DE6B303A}" dt="2019-10-22T10:46:10.559" v="3984" actId="26606"/>
          <ac:cxnSpMkLst>
            <pc:docMk/>
            <pc:sldMk cId="265358707" sldId="262"/>
            <ac:cxnSpMk id="75" creationId="{E04A321A-A039-4720-87B4-66A4210E0D57}"/>
          </ac:cxnSpMkLst>
        </pc:cxnChg>
        <pc:cxnChg chg="add del">
          <ac:chgData name="Johnny Peng" userId="68a61e32d53c6118" providerId="LiveId" clId="{491DF7EB-E463-4F21-B87A-67B6DE6B303A}" dt="2019-10-22T10:46:47.900" v="4002" actId="26606"/>
          <ac:cxnSpMkLst>
            <pc:docMk/>
            <pc:sldMk cId="265358707" sldId="262"/>
            <ac:cxnSpMk id="82" creationId="{EEB57AA8-F021-480C-A9E2-F89913313611}"/>
          </ac:cxnSpMkLst>
        </pc:cxnChg>
        <pc:cxnChg chg="add del">
          <ac:chgData name="Johnny Peng" userId="68a61e32d53c6118" providerId="LiveId" clId="{491DF7EB-E463-4F21-B87A-67B6DE6B303A}" dt="2019-10-22T10:46:24.896" v="3987" actId="26606"/>
          <ac:cxnSpMkLst>
            <pc:docMk/>
            <pc:sldMk cId="265358707" sldId="262"/>
            <ac:cxnSpMk id="91" creationId="{EEB57AA8-F021-480C-A9E2-F89913313611}"/>
          </ac:cxnSpMkLst>
        </pc:cxnChg>
        <pc:cxnChg chg="add del">
          <ac:chgData name="Johnny Peng" userId="68a61e32d53c6118" providerId="LiveId" clId="{491DF7EB-E463-4F21-B87A-67B6DE6B303A}" dt="2019-10-22T10:46:28.676" v="3989" actId="26606"/>
          <ac:cxnSpMkLst>
            <pc:docMk/>
            <pc:sldMk cId="265358707" sldId="262"/>
            <ac:cxnSpMk id="96" creationId="{5A0A5CF6-407C-4691-8122-49DF69D0020D}"/>
          </ac:cxnSpMkLst>
        </pc:cxnChg>
        <pc:cxnChg chg="add del">
          <ac:chgData name="Johnny Peng" userId="68a61e32d53c6118" providerId="LiveId" clId="{491DF7EB-E463-4F21-B87A-67B6DE6B303A}" dt="2019-10-22T10:46:31.626" v="3991" actId="26606"/>
          <ac:cxnSpMkLst>
            <pc:docMk/>
            <pc:sldMk cId="265358707" sldId="262"/>
            <ac:cxnSpMk id="100" creationId="{67E7D319-545A-41CD-95DF-4DE4FA8A46B1}"/>
          </ac:cxnSpMkLst>
        </pc:cxnChg>
        <pc:cxnChg chg="add del">
          <ac:chgData name="Johnny Peng" userId="68a61e32d53c6118" providerId="LiveId" clId="{491DF7EB-E463-4F21-B87A-67B6DE6B303A}" dt="2019-10-22T10:46:33.762" v="3993" actId="26606"/>
          <ac:cxnSpMkLst>
            <pc:docMk/>
            <pc:sldMk cId="265358707" sldId="262"/>
            <ac:cxnSpMk id="103" creationId="{89EB8C68-FF1B-4849-867B-32D29B19F102}"/>
          </ac:cxnSpMkLst>
        </pc:cxnChg>
        <pc:cxnChg chg="add del">
          <ac:chgData name="Johnny Peng" userId="68a61e32d53c6118" providerId="LiveId" clId="{491DF7EB-E463-4F21-B87A-67B6DE6B303A}" dt="2019-10-22T10:46:40.302" v="3995" actId="26606"/>
          <ac:cxnSpMkLst>
            <pc:docMk/>
            <pc:sldMk cId="265358707" sldId="262"/>
            <ac:cxnSpMk id="107" creationId="{055CEADF-09EA-423C-8C45-F94AF44D5AF0}"/>
          </ac:cxnSpMkLst>
        </pc:cxnChg>
        <pc:cxnChg chg="add del">
          <ac:chgData name="Johnny Peng" userId="68a61e32d53c6118" providerId="LiveId" clId="{491DF7EB-E463-4F21-B87A-67B6DE6B303A}" dt="2019-10-22T10:46:41.391" v="3997" actId="26606"/>
          <ac:cxnSpMkLst>
            <pc:docMk/>
            <pc:sldMk cId="265358707" sldId="262"/>
            <ac:cxnSpMk id="110" creationId="{5A0A5CF6-407C-4691-8122-49DF69D0020D}"/>
          </ac:cxnSpMkLst>
        </pc:cxnChg>
        <pc:cxnChg chg="add del">
          <ac:chgData name="Johnny Peng" userId="68a61e32d53c6118" providerId="LiveId" clId="{491DF7EB-E463-4F21-B87A-67B6DE6B303A}" dt="2019-10-22T10:46:43.502" v="3999" actId="26606"/>
          <ac:cxnSpMkLst>
            <pc:docMk/>
            <pc:sldMk cId="265358707" sldId="262"/>
            <ac:cxnSpMk id="113" creationId="{754A678E-8F30-4E92-A5BF-F5D03D011394}"/>
          </ac:cxnSpMkLst>
        </pc:cxnChg>
        <pc:cxnChg chg="add del">
          <ac:chgData name="Johnny Peng" userId="68a61e32d53c6118" providerId="LiveId" clId="{491DF7EB-E463-4F21-B87A-67B6DE6B303A}" dt="2019-10-22T10:46:47.884" v="4001" actId="26606"/>
          <ac:cxnSpMkLst>
            <pc:docMk/>
            <pc:sldMk cId="265358707" sldId="262"/>
            <ac:cxnSpMk id="117" creationId="{7855A9B5-1710-4B19-B0F1-CDFDD4ED5B7E}"/>
          </ac:cxnSpMkLst>
        </pc:cxnChg>
        <pc:cxnChg chg="add">
          <ac:chgData name="Johnny Peng" userId="68a61e32d53c6118" providerId="LiveId" clId="{491DF7EB-E463-4F21-B87A-67B6DE6B303A}" dt="2019-10-22T10:46:47.900" v="4002" actId="26606"/>
          <ac:cxnSpMkLst>
            <pc:docMk/>
            <pc:sldMk cId="265358707" sldId="262"/>
            <ac:cxnSpMk id="121" creationId="{EEB57AA8-F021-480C-A9E2-F89913313611}"/>
          </ac:cxnSpMkLst>
        </pc:cxnChg>
      </pc:sldChg>
      <pc:sldChg chg="modSp add">
        <pc:chgData name="Johnny Peng" userId="68a61e32d53c6118" providerId="LiveId" clId="{491DF7EB-E463-4F21-B87A-67B6DE6B303A}" dt="2019-10-31T12:01:22.158" v="12097" actId="33524"/>
        <pc:sldMkLst>
          <pc:docMk/>
          <pc:sldMk cId="2926500029" sldId="263"/>
        </pc:sldMkLst>
        <pc:spChg chg="mod">
          <ac:chgData name="Johnny Peng" userId="68a61e32d53c6118" providerId="LiveId" clId="{491DF7EB-E463-4F21-B87A-67B6DE6B303A}" dt="2019-10-26T22:16:55.520" v="10848" actId="20577"/>
          <ac:spMkLst>
            <pc:docMk/>
            <pc:sldMk cId="2926500029" sldId="263"/>
            <ac:spMk id="2" creationId="{99717687-77D1-4797-A589-70DEDE735FF8}"/>
          </ac:spMkLst>
        </pc:spChg>
        <pc:spChg chg="mod">
          <ac:chgData name="Johnny Peng" userId="68a61e32d53c6118" providerId="LiveId" clId="{491DF7EB-E463-4F21-B87A-67B6DE6B303A}" dt="2019-10-31T12:01:22.158" v="12097" actId="33524"/>
          <ac:spMkLst>
            <pc:docMk/>
            <pc:sldMk cId="2926500029" sldId="263"/>
            <ac:spMk id="3" creationId="{EDEEDE3E-0205-48DF-ACAF-71EFC26D92C2}"/>
          </ac:spMkLst>
        </pc:spChg>
      </pc:sldChg>
      <pc:sldChg chg="add del">
        <pc:chgData name="Johnny Peng" userId="68a61e32d53c6118" providerId="LiveId" clId="{491DF7EB-E463-4F21-B87A-67B6DE6B303A}" dt="2019-10-22T10:30:12.276" v="3537" actId="2696"/>
        <pc:sldMkLst>
          <pc:docMk/>
          <pc:sldMk cId="4173513490" sldId="263"/>
        </pc:sldMkLst>
      </pc:sldChg>
      <pc:sldChg chg="addSp delSp modSp add mod setClrOvrMap">
        <pc:chgData name="Johnny Peng" userId="68a61e32d53c6118" providerId="LiveId" clId="{491DF7EB-E463-4F21-B87A-67B6DE6B303A}" dt="2019-10-26T05:14:26.062" v="6486" actId="20577"/>
        <pc:sldMkLst>
          <pc:docMk/>
          <pc:sldMk cId="3555712879" sldId="264"/>
        </pc:sldMkLst>
        <pc:spChg chg="mod">
          <ac:chgData name="Johnny Peng" userId="68a61e32d53c6118" providerId="LiveId" clId="{491DF7EB-E463-4F21-B87A-67B6DE6B303A}" dt="2019-10-22T11:07:53.476" v="4232" actId="20577"/>
          <ac:spMkLst>
            <pc:docMk/>
            <pc:sldMk cId="3555712879" sldId="264"/>
            <ac:spMk id="2" creationId="{99717687-77D1-4797-A589-70DEDE735FF8}"/>
          </ac:spMkLst>
        </pc:spChg>
        <pc:spChg chg="mod ord">
          <ac:chgData name="Johnny Peng" userId="68a61e32d53c6118" providerId="LiveId" clId="{491DF7EB-E463-4F21-B87A-67B6DE6B303A}" dt="2019-10-26T05:14:26.062" v="6486" actId="20577"/>
          <ac:spMkLst>
            <pc:docMk/>
            <pc:sldMk cId="3555712879" sldId="264"/>
            <ac:spMk id="3" creationId="{EDEEDE3E-0205-48DF-ACAF-71EFC26D92C2}"/>
          </ac:spMkLst>
        </pc:spChg>
        <pc:spChg chg="add del">
          <ac:chgData name="Johnny Peng" userId="68a61e32d53c6118" providerId="LiveId" clId="{491DF7EB-E463-4F21-B87A-67B6DE6B303A}" dt="2019-10-22T11:07:25.883" v="4216" actId="26606"/>
          <ac:spMkLst>
            <pc:docMk/>
            <pc:sldMk cId="3555712879" sldId="264"/>
            <ac:spMk id="95" creationId="{0AB6E427-3F73-4C06-A5D5-AE52C3883B50}"/>
          </ac:spMkLst>
        </pc:spChg>
        <pc:spChg chg="add del">
          <ac:chgData name="Johnny Peng" userId="68a61e32d53c6118" providerId="LiveId" clId="{491DF7EB-E463-4F21-B87A-67B6DE6B303A}" dt="2019-10-22T11:07:25.883" v="4216" actId="26606"/>
          <ac:spMkLst>
            <pc:docMk/>
            <pc:sldMk cId="3555712879" sldId="264"/>
            <ac:spMk id="97" creationId="{D8C9BDAA-0390-4B39-9B5C-BC95E5120DA4}"/>
          </ac:spMkLst>
        </pc:spChg>
        <pc:spChg chg="add del">
          <ac:chgData name="Johnny Peng" userId="68a61e32d53c6118" providerId="LiveId" clId="{491DF7EB-E463-4F21-B87A-67B6DE6B303A}" dt="2019-10-22T11:07:29.831" v="4220" actId="26606"/>
          <ac:spMkLst>
            <pc:docMk/>
            <pc:sldMk cId="3555712879" sldId="264"/>
            <ac:spMk id="101" creationId="{8117041D-1A7B-4ECA-AB68-3CFDB6726B8E}"/>
          </ac:spMkLst>
        </pc:spChg>
        <pc:spChg chg="add del">
          <ac:chgData name="Johnny Peng" userId="68a61e32d53c6118" providerId="LiveId" clId="{491DF7EB-E463-4F21-B87A-67B6DE6B303A}" dt="2019-10-22T11:05:33.999" v="4040" actId="26606"/>
          <ac:spMkLst>
            <pc:docMk/>
            <pc:sldMk cId="3555712879" sldId="264"/>
            <ac:spMk id="120" creationId="{F64BBAA4-C62B-4146-B49F-FE4CC4655EE0}"/>
          </ac:spMkLst>
        </pc:spChg>
        <pc:spChg chg="add del">
          <ac:chgData name="Johnny Peng" userId="68a61e32d53c6118" providerId="LiveId" clId="{491DF7EB-E463-4F21-B87A-67B6DE6B303A}" dt="2019-10-22T11:05:33.999" v="4040" actId="26606"/>
          <ac:spMkLst>
            <pc:docMk/>
            <pc:sldMk cId="3555712879" sldId="264"/>
            <ac:spMk id="122" creationId="{75CF30C0-9394-4459-976E-2AA223FB125F}"/>
          </ac:spMkLst>
        </pc:spChg>
        <pc:spChg chg="add del">
          <ac:chgData name="Johnny Peng" userId="68a61e32d53c6118" providerId="LiveId" clId="{491DF7EB-E463-4F21-B87A-67B6DE6B303A}" dt="2019-10-22T10:59:19.695" v="4027" actId="26606"/>
          <ac:spMkLst>
            <pc:docMk/>
            <pc:sldMk cId="3555712879" sldId="264"/>
            <ac:spMk id="127" creationId="{E844E128-FF69-4E9F-8327-6B504B3C5AE1}"/>
          </ac:spMkLst>
        </pc:spChg>
        <pc:spChg chg="add del">
          <ac:chgData name="Johnny Peng" userId="68a61e32d53c6118" providerId="LiveId" clId="{491DF7EB-E463-4F21-B87A-67B6DE6B303A}" dt="2019-10-22T10:59:21.045" v="4029" actId="26606"/>
          <ac:spMkLst>
            <pc:docMk/>
            <pc:sldMk cId="3555712879" sldId="264"/>
            <ac:spMk id="132" creationId="{0AB6E427-3F73-4C06-A5D5-AE52C3883B50}"/>
          </ac:spMkLst>
        </pc:spChg>
        <pc:spChg chg="add del">
          <ac:chgData name="Johnny Peng" userId="68a61e32d53c6118" providerId="LiveId" clId="{491DF7EB-E463-4F21-B87A-67B6DE6B303A}" dt="2019-10-22T10:59:21.045" v="4029" actId="26606"/>
          <ac:spMkLst>
            <pc:docMk/>
            <pc:sldMk cId="3555712879" sldId="264"/>
            <ac:spMk id="133" creationId="{D8C9BDAA-0390-4B39-9B5C-BC95E5120DA4}"/>
          </ac:spMkLst>
        </pc:spChg>
        <pc:spChg chg="add del">
          <ac:chgData name="Johnny Peng" userId="68a61e32d53c6118" providerId="LiveId" clId="{491DF7EB-E463-4F21-B87A-67B6DE6B303A}" dt="2019-10-22T10:59:22.946" v="4031" actId="26606"/>
          <ac:spMkLst>
            <pc:docMk/>
            <pc:sldMk cId="3555712879" sldId="264"/>
            <ac:spMk id="135" creationId="{990D0034-F768-41E7-85D4-F38C4DE85770}"/>
          </ac:spMkLst>
        </pc:spChg>
        <pc:spChg chg="add del">
          <ac:chgData name="Johnny Peng" userId="68a61e32d53c6118" providerId="LiveId" clId="{491DF7EB-E463-4F21-B87A-67B6DE6B303A}" dt="2019-10-22T10:59:23.608" v="4033" actId="26606"/>
          <ac:spMkLst>
            <pc:docMk/>
            <pc:sldMk cId="3555712879" sldId="264"/>
            <ac:spMk id="138" creationId="{80861964-D86C-4A50-8F6D-B466384A61B1}"/>
          </ac:spMkLst>
        </pc:spChg>
        <pc:spChg chg="add del">
          <ac:chgData name="Johnny Peng" userId="68a61e32d53c6118" providerId="LiveId" clId="{491DF7EB-E463-4F21-B87A-67B6DE6B303A}" dt="2019-10-22T10:59:23.608" v="4033" actId="26606"/>
          <ac:spMkLst>
            <pc:docMk/>
            <pc:sldMk cId="3555712879" sldId="264"/>
            <ac:spMk id="140" creationId="{7465E1E6-76DA-46A7-87B0-0A3F9791A9E9}"/>
          </ac:spMkLst>
        </pc:spChg>
        <pc:spChg chg="add del">
          <ac:chgData name="Johnny Peng" userId="68a61e32d53c6118" providerId="LiveId" clId="{491DF7EB-E463-4F21-B87A-67B6DE6B303A}" dt="2019-10-22T10:59:25.953" v="4035" actId="26606"/>
          <ac:spMkLst>
            <pc:docMk/>
            <pc:sldMk cId="3555712879" sldId="264"/>
            <ac:spMk id="142" creationId="{990D0034-F768-41E7-85D4-F38C4DE85770}"/>
          </ac:spMkLst>
        </pc:spChg>
        <pc:spChg chg="add del">
          <ac:chgData name="Johnny Peng" userId="68a61e32d53c6118" providerId="LiveId" clId="{491DF7EB-E463-4F21-B87A-67B6DE6B303A}" dt="2019-10-22T10:59:27.471" v="4037" actId="26606"/>
          <ac:spMkLst>
            <pc:docMk/>
            <pc:sldMk cId="3555712879" sldId="264"/>
            <ac:spMk id="145" creationId="{F64BBAA4-C62B-4146-B49F-FE4CC4655EE0}"/>
          </ac:spMkLst>
        </pc:spChg>
        <pc:spChg chg="add del">
          <ac:chgData name="Johnny Peng" userId="68a61e32d53c6118" providerId="LiveId" clId="{491DF7EB-E463-4F21-B87A-67B6DE6B303A}" dt="2019-10-22T10:59:27.471" v="4037" actId="26606"/>
          <ac:spMkLst>
            <pc:docMk/>
            <pc:sldMk cId="3555712879" sldId="264"/>
            <ac:spMk id="147" creationId="{75CF30C0-9394-4459-976E-2AA223FB125F}"/>
          </ac:spMkLst>
        </pc:spChg>
        <pc:spChg chg="add del">
          <ac:chgData name="Johnny Peng" userId="68a61e32d53c6118" providerId="LiveId" clId="{491DF7EB-E463-4F21-B87A-67B6DE6B303A}" dt="2019-10-22T11:05:33.975" v="4039" actId="26606"/>
          <ac:spMkLst>
            <pc:docMk/>
            <pc:sldMk cId="3555712879" sldId="264"/>
            <ac:spMk id="149" creationId="{E844E128-FF69-4E9F-8327-6B504B3C5AE1}"/>
          </ac:spMkLst>
        </pc:spChg>
        <pc:spChg chg="add del">
          <ac:chgData name="Johnny Peng" userId="68a61e32d53c6118" providerId="LiveId" clId="{491DF7EB-E463-4F21-B87A-67B6DE6B303A}" dt="2019-10-22T11:07:34.833" v="4229" actId="26606"/>
          <ac:spMkLst>
            <pc:docMk/>
            <pc:sldMk cId="3555712879" sldId="264"/>
            <ac:spMk id="152" creationId="{0AB6E427-3F73-4C06-A5D5-AE52C3883B50}"/>
          </ac:spMkLst>
        </pc:spChg>
        <pc:spChg chg="add del">
          <ac:chgData name="Johnny Peng" userId="68a61e32d53c6118" providerId="LiveId" clId="{491DF7EB-E463-4F21-B87A-67B6DE6B303A}" dt="2019-10-22T11:07:34.833" v="4229" actId="26606"/>
          <ac:spMkLst>
            <pc:docMk/>
            <pc:sldMk cId="3555712879" sldId="264"/>
            <ac:spMk id="153" creationId="{D8C9BDAA-0390-4B39-9B5C-BC95E5120DA4}"/>
          </ac:spMkLst>
        </pc:spChg>
        <pc:spChg chg="add del">
          <ac:chgData name="Johnny Peng" userId="68a61e32d53c6118" providerId="LiveId" clId="{491DF7EB-E463-4F21-B87A-67B6DE6B303A}" dt="2019-10-22T11:07:26.965" v="4218" actId="26606"/>
          <ac:spMkLst>
            <pc:docMk/>
            <pc:sldMk cId="3555712879" sldId="264"/>
            <ac:spMk id="156" creationId="{F64BBAA4-C62B-4146-B49F-FE4CC4655EE0}"/>
          </ac:spMkLst>
        </pc:spChg>
        <pc:spChg chg="add del">
          <ac:chgData name="Johnny Peng" userId="68a61e32d53c6118" providerId="LiveId" clId="{491DF7EB-E463-4F21-B87A-67B6DE6B303A}" dt="2019-10-22T11:07:26.965" v="4218" actId="26606"/>
          <ac:spMkLst>
            <pc:docMk/>
            <pc:sldMk cId="3555712879" sldId="264"/>
            <ac:spMk id="158" creationId="{75CF30C0-9394-4459-976E-2AA223FB125F}"/>
          </ac:spMkLst>
        </pc:spChg>
        <pc:spChg chg="add del">
          <ac:chgData name="Johnny Peng" userId="68a61e32d53c6118" providerId="LiveId" clId="{491DF7EB-E463-4F21-B87A-67B6DE6B303A}" dt="2019-10-22T11:07:29.831" v="4220" actId="26606"/>
          <ac:spMkLst>
            <pc:docMk/>
            <pc:sldMk cId="3555712879" sldId="264"/>
            <ac:spMk id="160" creationId="{39E3965E-AC41-4711-9D10-E25ABB132D86}"/>
          </ac:spMkLst>
        </pc:spChg>
        <pc:spChg chg="add del">
          <ac:chgData name="Johnny Peng" userId="68a61e32d53c6118" providerId="LiveId" clId="{491DF7EB-E463-4F21-B87A-67B6DE6B303A}" dt="2019-10-22T11:07:29.831" v="4220" actId="26606"/>
          <ac:spMkLst>
            <pc:docMk/>
            <pc:sldMk cId="3555712879" sldId="264"/>
            <ac:spMk id="162" creationId="{B4D0E555-16F6-44D0-BF56-AF5FF5BDE9D6}"/>
          </ac:spMkLst>
        </pc:spChg>
        <pc:spChg chg="add del">
          <ac:chgData name="Johnny Peng" userId="68a61e32d53c6118" providerId="LiveId" clId="{491DF7EB-E463-4F21-B87A-67B6DE6B303A}" dt="2019-10-22T11:07:30.929" v="4222" actId="26606"/>
          <ac:spMkLst>
            <pc:docMk/>
            <pc:sldMk cId="3555712879" sldId="264"/>
            <ac:spMk id="164" creationId="{39E3965E-AC41-4711-9D10-E25ABB132D86}"/>
          </ac:spMkLst>
        </pc:spChg>
        <pc:spChg chg="add del">
          <ac:chgData name="Johnny Peng" userId="68a61e32d53c6118" providerId="LiveId" clId="{491DF7EB-E463-4F21-B87A-67B6DE6B303A}" dt="2019-10-22T11:07:30.929" v="4222" actId="26606"/>
          <ac:spMkLst>
            <pc:docMk/>
            <pc:sldMk cId="3555712879" sldId="264"/>
            <ac:spMk id="166" creationId="{33428ACC-71EC-4171-9527-10983BA6B41D}"/>
          </ac:spMkLst>
        </pc:spChg>
        <pc:spChg chg="add del">
          <ac:chgData name="Johnny Peng" userId="68a61e32d53c6118" providerId="LiveId" clId="{491DF7EB-E463-4F21-B87A-67B6DE6B303A}" dt="2019-10-22T11:07:30.929" v="4222" actId="26606"/>
          <ac:spMkLst>
            <pc:docMk/>
            <pc:sldMk cId="3555712879" sldId="264"/>
            <ac:spMk id="168" creationId="{2FA54FBA-21C0-44C9-AD0D-565DB1ACACB1}"/>
          </ac:spMkLst>
        </pc:spChg>
        <pc:spChg chg="add del">
          <ac:chgData name="Johnny Peng" userId="68a61e32d53c6118" providerId="LiveId" clId="{491DF7EB-E463-4F21-B87A-67B6DE6B303A}" dt="2019-10-22T11:07:32.489" v="4224" actId="26606"/>
          <ac:spMkLst>
            <pc:docMk/>
            <pc:sldMk cId="3555712879" sldId="264"/>
            <ac:spMk id="170" creationId="{39E3965E-AC41-4711-9D10-E25ABB132D86}"/>
          </ac:spMkLst>
        </pc:spChg>
        <pc:spChg chg="add del">
          <ac:chgData name="Johnny Peng" userId="68a61e32d53c6118" providerId="LiveId" clId="{491DF7EB-E463-4F21-B87A-67B6DE6B303A}" dt="2019-10-22T11:07:32.489" v="4224" actId="26606"/>
          <ac:spMkLst>
            <pc:docMk/>
            <pc:sldMk cId="3555712879" sldId="264"/>
            <ac:spMk id="172" creationId="{0AF4F2BA-3C03-4E2C-8ABC-0949B61B3C5E}"/>
          </ac:spMkLst>
        </pc:spChg>
        <pc:spChg chg="add del">
          <ac:chgData name="Johnny Peng" userId="68a61e32d53c6118" providerId="LiveId" clId="{491DF7EB-E463-4F21-B87A-67B6DE6B303A}" dt="2019-10-22T11:07:32.489" v="4224" actId="26606"/>
          <ac:spMkLst>
            <pc:docMk/>
            <pc:sldMk cId="3555712879" sldId="264"/>
            <ac:spMk id="174" creationId="{B40A8CA7-7D5A-43B0-A1A0-B558ECA9EED1}"/>
          </ac:spMkLst>
        </pc:spChg>
        <pc:spChg chg="add del">
          <ac:chgData name="Johnny Peng" userId="68a61e32d53c6118" providerId="LiveId" clId="{491DF7EB-E463-4F21-B87A-67B6DE6B303A}" dt="2019-10-22T11:07:33.256" v="4226" actId="26606"/>
          <ac:spMkLst>
            <pc:docMk/>
            <pc:sldMk cId="3555712879" sldId="264"/>
            <ac:spMk id="176" creationId="{39E3965E-AC41-4711-9D10-E25ABB132D86}"/>
          </ac:spMkLst>
        </pc:spChg>
        <pc:spChg chg="add del">
          <ac:chgData name="Johnny Peng" userId="68a61e32d53c6118" providerId="LiveId" clId="{491DF7EB-E463-4F21-B87A-67B6DE6B303A}" dt="2019-10-22T11:07:33.256" v="4226" actId="26606"/>
          <ac:spMkLst>
            <pc:docMk/>
            <pc:sldMk cId="3555712879" sldId="264"/>
            <ac:spMk id="178" creationId="{6482F060-A4AF-4E0B-B364-7C6BA4AE9C03}"/>
          </ac:spMkLst>
        </pc:spChg>
        <pc:spChg chg="add del">
          <ac:chgData name="Johnny Peng" userId="68a61e32d53c6118" providerId="LiveId" clId="{491DF7EB-E463-4F21-B87A-67B6DE6B303A}" dt="2019-10-22T11:07:34.815" v="4228" actId="26606"/>
          <ac:spMkLst>
            <pc:docMk/>
            <pc:sldMk cId="3555712879" sldId="264"/>
            <ac:spMk id="181" creationId="{39E3965E-AC41-4711-9D10-E25ABB132D86}"/>
          </ac:spMkLst>
        </pc:spChg>
        <pc:spChg chg="add del">
          <ac:chgData name="Johnny Peng" userId="68a61e32d53c6118" providerId="LiveId" clId="{491DF7EB-E463-4F21-B87A-67B6DE6B303A}" dt="2019-10-22T11:07:34.815" v="4228" actId="26606"/>
          <ac:spMkLst>
            <pc:docMk/>
            <pc:sldMk cId="3555712879" sldId="264"/>
            <ac:spMk id="183" creationId="{B4D0E555-16F6-44D0-BF56-AF5FF5BDE9D6}"/>
          </ac:spMkLst>
        </pc:spChg>
        <pc:spChg chg="add del">
          <ac:chgData name="Johnny Peng" userId="68a61e32d53c6118" providerId="LiveId" clId="{491DF7EB-E463-4F21-B87A-67B6DE6B303A}" dt="2019-10-22T11:07:34.815" v="4228" actId="26606"/>
          <ac:spMkLst>
            <pc:docMk/>
            <pc:sldMk cId="3555712879" sldId="264"/>
            <ac:spMk id="184" creationId="{8117041D-1A7B-4ECA-AB68-3CFDB6726B8E}"/>
          </ac:spMkLst>
        </pc:spChg>
        <pc:spChg chg="add del">
          <ac:chgData name="Johnny Peng" userId="68a61e32d53c6118" providerId="LiveId" clId="{491DF7EB-E463-4F21-B87A-67B6DE6B303A}" dt="2019-10-22T11:07:58.428" v="4233" actId="26606"/>
          <ac:spMkLst>
            <pc:docMk/>
            <pc:sldMk cId="3555712879" sldId="264"/>
            <ac:spMk id="187" creationId="{0AB6E427-3F73-4C06-A5D5-AE52C3883B50}"/>
          </ac:spMkLst>
        </pc:spChg>
        <pc:spChg chg="add del">
          <ac:chgData name="Johnny Peng" userId="68a61e32d53c6118" providerId="LiveId" clId="{491DF7EB-E463-4F21-B87A-67B6DE6B303A}" dt="2019-10-22T11:07:58.428" v="4233" actId="26606"/>
          <ac:spMkLst>
            <pc:docMk/>
            <pc:sldMk cId="3555712879" sldId="264"/>
            <ac:spMk id="188" creationId="{D8C9BDAA-0390-4B39-9B5C-BC95E5120DA4}"/>
          </ac:spMkLst>
        </pc:spChg>
        <pc:spChg chg="add">
          <ac:chgData name="Johnny Peng" userId="68a61e32d53c6118" providerId="LiveId" clId="{491DF7EB-E463-4F21-B87A-67B6DE6B303A}" dt="2019-10-22T11:07:58.428" v="4233" actId="26606"/>
          <ac:spMkLst>
            <pc:docMk/>
            <pc:sldMk cId="3555712879" sldId="264"/>
            <ac:spMk id="194" creationId="{0AB6E427-3F73-4C06-A5D5-AE52C3883B50}"/>
          </ac:spMkLst>
        </pc:spChg>
        <pc:spChg chg="add">
          <ac:chgData name="Johnny Peng" userId="68a61e32d53c6118" providerId="LiveId" clId="{491DF7EB-E463-4F21-B87A-67B6DE6B303A}" dt="2019-10-22T11:07:58.428" v="4233" actId="26606"/>
          <ac:spMkLst>
            <pc:docMk/>
            <pc:sldMk cId="3555712879" sldId="264"/>
            <ac:spMk id="196" creationId="{D8C9BDAA-0390-4B39-9B5C-BC95E5120DA4}"/>
          </ac:spMkLst>
        </pc:spChg>
        <pc:picChg chg="add mod ord">
          <ac:chgData name="Johnny Peng" userId="68a61e32d53c6118" providerId="LiveId" clId="{491DF7EB-E463-4F21-B87A-67B6DE6B303A}" dt="2019-10-22T11:07:34.815" v="4228" actId="26606"/>
          <ac:picMkLst>
            <pc:docMk/>
            <pc:sldMk cId="3555712879" sldId="264"/>
            <ac:picMk id="4" creationId="{176123A6-5CF8-45B3-B078-A3F11C39320A}"/>
          </ac:picMkLst>
        </pc:picChg>
        <pc:picChg chg="del">
          <ac:chgData name="Johnny Peng" userId="68a61e32d53c6118" providerId="LiveId" clId="{491DF7EB-E463-4F21-B87A-67B6DE6B303A}" dt="2019-10-22T10:58:54.216" v="4020" actId="478"/>
          <ac:picMkLst>
            <pc:docMk/>
            <pc:sldMk cId="3555712879" sldId="264"/>
            <ac:picMk id="5" creationId="{C7821861-E754-41C4-8F2C-CECF8B452394}"/>
          </ac:picMkLst>
        </pc:picChg>
        <pc:cxnChg chg="add del">
          <ac:chgData name="Johnny Peng" userId="68a61e32d53c6118" providerId="LiveId" clId="{491DF7EB-E463-4F21-B87A-67B6DE6B303A}" dt="2019-10-22T11:07:25.883" v="4216" actId="26606"/>
          <ac:cxnSpMkLst>
            <pc:docMk/>
            <pc:sldMk cId="3555712879" sldId="264"/>
            <ac:cxnSpMk id="99" creationId="{E04A321A-A039-4720-87B4-66A4210E0D57}"/>
          </ac:cxnSpMkLst>
        </pc:cxnChg>
        <pc:cxnChg chg="add del">
          <ac:chgData name="Johnny Peng" userId="68a61e32d53c6118" providerId="LiveId" clId="{491DF7EB-E463-4F21-B87A-67B6DE6B303A}" dt="2019-10-22T11:07:29.831" v="4220" actId="26606"/>
          <ac:cxnSpMkLst>
            <pc:docMk/>
            <pc:sldMk cId="3555712879" sldId="264"/>
            <ac:cxnSpMk id="103" creationId="{ABCD2462-4C1E-401A-AC2D-F799A138B245}"/>
          </ac:cxnSpMkLst>
        </pc:cxnChg>
        <pc:cxnChg chg="add del">
          <ac:chgData name="Johnny Peng" userId="68a61e32d53c6118" providerId="LiveId" clId="{491DF7EB-E463-4F21-B87A-67B6DE6B303A}" dt="2019-10-22T11:05:33.999" v="4040" actId="26606"/>
          <ac:cxnSpMkLst>
            <pc:docMk/>
            <pc:sldMk cId="3555712879" sldId="264"/>
            <ac:cxnSpMk id="121" creationId="{EEB57AA8-F021-480C-A9E2-F89913313611}"/>
          </ac:cxnSpMkLst>
        </pc:cxnChg>
        <pc:cxnChg chg="add del">
          <ac:chgData name="Johnny Peng" userId="68a61e32d53c6118" providerId="LiveId" clId="{491DF7EB-E463-4F21-B87A-67B6DE6B303A}" dt="2019-10-22T10:59:19.695" v="4027" actId="26606"/>
          <ac:cxnSpMkLst>
            <pc:docMk/>
            <pc:sldMk cId="3555712879" sldId="264"/>
            <ac:cxnSpMk id="129" creationId="{055CEADF-09EA-423C-8C45-F94AF44D5AF0}"/>
          </ac:cxnSpMkLst>
        </pc:cxnChg>
        <pc:cxnChg chg="add del">
          <ac:chgData name="Johnny Peng" userId="68a61e32d53c6118" providerId="LiveId" clId="{491DF7EB-E463-4F21-B87A-67B6DE6B303A}" dt="2019-10-22T10:59:21.045" v="4029" actId="26606"/>
          <ac:cxnSpMkLst>
            <pc:docMk/>
            <pc:sldMk cId="3555712879" sldId="264"/>
            <ac:cxnSpMk id="131" creationId="{E04A321A-A039-4720-87B4-66A4210E0D57}"/>
          </ac:cxnSpMkLst>
        </pc:cxnChg>
        <pc:cxnChg chg="add del">
          <ac:chgData name="Johnny Peng" userId="68a61e32d53c6118" providerId="LiveId" clId="{491DF7EB-E463-4F21-B87A-67B6DE6B303A}" dt="2019-10-22T10:59:22.946" v="4031" actId="26606"/>
          <ac:cxnSpMkLst>
            <pc:docMk/>
            <pc:sldMk cId="3555712879" sldId="264"/>
            <ac:cxnSpMk id="136" creationId="{5A0A5CF6-407C-4691-8122-49DF69D0020D}"/>
          </ac:cxnSpMkLst>
        </pc:cxnChg>
        <pc:cxnChg chg="add del">
          <ac:chgData name="Johnny Peng" userId="68a61e32d53c6118" providerId="LiveId" clId="{491DF7EB-E463-4F21-B87A-67B6DE6B303A}" dt="2019-10-22T10:59:23.608" v="4033" actId="26606"/>
          <ac:cxnSpMkLst>
            <pc:docMk/>
            <pc:sldMk cId="3555712879" sldId="264"/>
            <ac:cxnSpMk id="139" creationId="{754A678E-8F30-4E92-A5BF-F5D03D011394}"/>
          </ac:cxnSpMkLst>
        </pc:cxnChg>
        <pc:cxnChg chg="add del">
          <ac:chgData name="Johnny Peng" userId="68a61e32d53c6118" providerId="LiveId" clId="{491DF7EB-E463-4F21-B87A-67B6DE6B303A}" dt="2019-10-22T10:59:25.953" v="4035" actId="26606"/>
          <ac:cxnSpMkLst>
            <pc:docMk/>
            <pc:sldMk cId="3555712879" sldId="264"/>
            <ac:cxnSpMk id="143" creationId="{5A0A5CF6-407C-4691-8122-49DF69D0020D}"/>
          </ac:cxnSpMkLst>
        </pc:cxnChg>
        <pc:cxnChg chg="add del">
          <ac:chgData name="Johnny Peng" userId="68a61e32d53c6118" providerId="LiveId" clId="{491DF7EB-E463-4F21-B87A-67B6DE6B303A}" dt="2019-10-22T10:59:27.471" v="4037" actId="26606"/>
          <ac:cxnSpMkLst>
            <pc:docMk/>
            <pc:sldMk cId="3555712879" sldId="264"/>
            <ac:cxnSpMk id="146" creationId="{EEB57AA8-F021-480C-A9E2-F89913313611}"/>
          </ac:cxnSpMkLst>
        </pc:cxnChg>
        <pc:cxnChg chg="add del">
          <ac:chgData name="Johnny Peng" userId="68a61e32d53c6118" providerId="LiveId" clId="{491DF7EB-E463-4F21-B87A-67B6DE6B303A}" dt="2019-10-22T11:05:33.975" v="4039" actId="26606"/>
          <ac:cxnSpMkLst>
            <pc:docMk/>
            <pc:sldMk cId="3555712879" sldId="264"/>
            <ac:cxnSpMk id="150" creationId="{055CEADF-09EA-423C-8C45-F94AF44D5AF0}"/>
          </ac:cxnSpMkLst>
        </pc:cxnChg>
        <pc:cxnChg chg="add del">
          <ac:chgData name="Johnny Peng" userId="68a61e32d53c6118" providerId="LiveId" clId="{491DF7EB-E463-4F21-B87A-67B6DE6B303A}" dt="2019-10-22T11:07:34.833" v="4229" actId="26606"/>
          <ac:cxnSpMkLst>
            <pc:docMk/>
            <pc:sldMk cId="3555712879" sldId="264"/>
            <ac:cxnSpMk id="154" creationId="{E04A321A-A039-4720-87B4-66A4210E0D57}"/>
          </ac:cxnSpMkLst>
        </pc:cxnChg>
        <pc:cxnChg chg="add del">
          <ac:chgData name="Johnny Peng" userId="68a61e32d53c6118" providerId="LiveId" clId="{491DF7EB-E463-4F21-B87A-67B6DE6B303A}" dt="2019-10-22T11:07:26.965" v="4218" actId="26606"/>
          <ac:cxnSpMkLst>
            <pc:docMk/>
            <pc:sldMk cId="3555712879" sldId="264"/>
            <ac:cxnSpMk id="157" creationId="{EEB57AA8-F021-480C-A9E2-F89913313611}"/>
          </ac:cxnSpMkLst>
        </pc:cxnChg>
        <pc:cxnChg chg="add del">
          <ac:chgData name="Johnny Peng" userId="68a61e32d53c6118" providerId="LiveId" clId="{491DF7EB-E463-4F21-B87A-67B6DE6B303A}" dt="2019-10-22T11:07:29.831" v="4220" actId="26606"/>
          <ac:cxnSpMkLst>
            <pc:docMk/>
            <pc:sldMk cId="3555712879" sldId="264"/>
            <ac:cxnSpMk id="161" creationId="{1F5DC8C3-BA5F-4EED-BB9A-A14272BD82A1}"/>
          </ac:cxnSpMkLst>
        </pc:cxnChg>
        <pc:cxnChg chg="add del">
          <ac:chgData name="Johnny Peng" userId="68a61e32d53c6118" providerId="LiveId" clId="{491DF7EB-E463-4F21-B87A-67B6DE6B303A}" dt="2019-10-22T11:07:30.929" v="4222" actId="26606"/>
          <ac:cxnSpMkLst>
            <pc:docMk/>
            <pc:sldMk cId="3555712879" sldId="264"/>
            <ac:cxnSpMk id="165" creationId="{1F5DC8C3-BA5F-4EED-BB9A-A14272BD82A1}"/>
          </ac:cxnSpMkLst>
        </pc:cxnChg>
        <pc:cxnChg chg="add del">
          <ac:chgData name="Johnny Peng" userId="68a61e32d53c6118" providerId="LiveId" clId="{491DF7EB-E463-4F21-B87A-67B6DE6B303A}" dt="2019-10-22T11:07:30.929" v="4222" actId="26606"/>
          <ac:cxnSpMkLst>
            <pc:docMk/>
            <pc:sldMk cId="3555712879" sldId="264"/>
            <ac:cxnSpMk id="167" creationId="{BA22713B-ABB6-4391-97F9-0449A2B9B664}"/>
          </ac:cxnSpMkLst>
        </pc:cxnChg>
        <pc:cxnChg chg="add del">
          <ac:chgData name="Johnny Peng" userId="68a61e32d53c6118" providerId="LiveId" clId="{491DF7EB-E463-4F21-B87A-67B6DE6B303A}" dt="2019-10-22T11:07:32.489" v="4224" actId="26606"/>
          <ac:cxnSpMkLst>
            <pc:docMk/>
            <pc:sldMk cId="3555712879" sldId="264"/>
            <ac:cxnSpMk id="171" creationId="{1F5DC8C3-BA5F-4EED-BB9A-A14272BD82A1}"/>
          </ac:cxnSpMkLst>
        </pc:cxnChg>
        <pc:cxnChg chg="add del">
          <ac:chgData name="Johnny Peng" userId="68a61e32d53c6118" providerId="LiveId" clId="{491DF7EB-E463-4F21-B87A-67B6DE6B303A}" dt="2019-10-22T11:07:32.489" v="4224" actId="26606"/>
          <ac:cxnSpMkLst>
            <pc:docMk/>
            <pc:sldMk cId="3555712879" sldId="264"/>
            <ac:cxnSpMk id="173" creationId="{A07787ED-5EDC-4C54-AD87-55B60D0FE397}"/>
          </ac:cxnSpMkLst>
        </pc:cxnChg>
        <pc:cxnChg chg="add del">
          <ac:chgData name="Johnny Peng" userId="68a61e32d53c6118" providerId="LiveId" clId="{491DF7EB-E463-4F21-B87A-67B6DE6B303A}" dt="2019-10-22T11:07:33.256" v="4226" actId="26606"/>
          <ac:cxnSpMkLst>
            <pc:docMk/>
            <pc:sldMk cId="3555712879" sldId="264"/>
            <ac:cxnSpMk id="177" creationId="{1F5DC8C3-BA5F-4EED-BB9A-A14272BD82A1}"/>
          </ac:cxnSpMkLst>
        </pc:cxnChg>
        <pc:cxnChg chg="add del">
          <ac:chgData name="Johnny Peng" userId="68a61e32d53c6118" providerId="LiveId" clId="{491DF7EB-E463-4F21-B87A-67B6DE6B303A}" dt="2019-10-22T11:07:33.256" v="4226" actId="26606"/>
          <ac:cxnSpMkLst>
            <pc:docMk/>
            <pc:sldMk cId="3555712879" sldId="264"/>
            <ac:cxnSpMk id="179" creationId="{B9EB6DAA-2F0C-43D5-A577-15D5D2C4E3F5}"/>
          </ac:cxnSpMkLst>
        </pc:cxnChg>
        <pc:cxnChg chg="add del">
          <ac:chgData name="Johnny Peng" userId="68a61e32d53c6118" providerId="LiveId" clId="{491DF7EB-E463-4F21-B87A-67B6DE6B303A}" dt="2019-10-22T11:07:34.815" v="4228" actId="26606"/>
          <ac:cxnSpMkLst>
            <pc:docMk/>
            <pc:sldMk cId="3555712879" sldId="264"/>
            <ac:cxnSpMk id="182" creationId="{1F5DC8C3-BA5F-4EED-BB9A-A14272BD82A1}"/>
          </ac:cxnSpMkLst>
        </pc:cxnChg>
        <pc:cxnChg chg="add del">
          <ac:chgData name="Johnny Peng" userId="68a61e32d53c6118" providerId="LiveId" clId="{491DF7EB-E463-4F21-B87A-67B6DE6B303A}" dt="2019-10-22T11:07:34.815" v="4228" actId="26606"/>
          <ac:cxnSpMkLst>
            <pc:docMk/>
            <pc:sldMk cId="3555712879" sldId="264"/>
            <ac:cxnSpMk id="185" creationId="{ABCD2462-4C1E-401A-AC2D-F799A138B245}"/>
          </ac:cxnSpMkLst>
        </pc:cxnChg>
        <pc:cxnChg chg="add del">
          <ac:chgData name="Johnny Peng" userId="68a61e32d53c6118" providerId="LiveId" clId="{491DF7EB-E463-4F21-B87A-67B6DE6B303A}" dt="2019-10-22T11:07:58.428" v="4233" actId="26606"/>
          <ac:cxnSpMkLst>
            <pc:docMk/>
            <pc:sldMk cId="3555712879" sldId="264"/>
            <ac:cxnSpMk id="189" creationId="{E04A321A-A039-4720-87B4-66A4210E0D57}"/>
          </ac:cxnSpMkLst>
        </pc:cxnChg>
        <pc:cxnChg chg="add">
          <ac:chgData name="Johnny Peng" userId="68a61e32d53c6118" providerId="LiveId" clId="{491DF7EB-E463-4F21-B87A-67B6DE6B303A}" dt="2019-10-22T11:07:58.428" v="4233" actId="26606"/>
          <ac:cxnSpMkLst>
            <pc:docMk/>
            <pc:sldMk cId="3555712879" sldId="264"/>
            <ac:cxnSpMk id="198" creationId="{E04A321A-A039-4720-87B4-66A4210E0D57}"/>
          </ac:cxnSpMkLst>
        </pc:cxnChg>
      </pc:sldChg>
      <pc:sldChg chg="modSp add del">
        <pc:chgData name="Johnny Peng" userId="68a61e32d53c6118" providerId="LiveId" clId="{491DF7EB-E463-4F21-B87A-67B6DE6B303A}" dt="2019-10-26T05:14:35.889" v="6489" actId="2696"/>
        <pc:sldMkLst>
          <pc:docMk/>
          <pc:sldMk cId="3931869109" sldId="265"/>
        </pc:sldMkLst>
        <pc:spChg chg="mod">
          <ac:chgData name="Johnny Peng" userId="68a61e32d53c6118" providerId="LiveId" clId="{491DF7EB-E463-4F21-B87A-67B6DE6B303A}" dt="2019-10-26T05:14:31.356" v="6488" actId="20577"/>
          <ac:spMkLst>
            <pc:docMk/>
            <pc:sldMk cId="3931869109" sldId="265"/>
            <ac:spMk id="2" creationId="{C53C94B2-6F39-4F4D-8772-D66E827F48BB}"/>
          </ac:spMkLst>
        </pc:spChg>
      </pc:sldChg>
      <pc:sldChg chg="add del">
        <pc:chgData name="Johnny Peng" userId="68a61e32d53c6118" providerId="LiveId" clId="{491DF7EB-E463-4F21-B87A-67B6DE6B303A}" dt="2019-10-22T11:12:35.149" v="4346" actId="2696"/>
        <pc:sldMkLst>
          <pc:docMk/>
          <pc:sldMk cId="3520585540" sldId="266"/>
        </pc:sldMkLst>
      </pc:sldChg>
      <pc:sldChg chg="modSp add">
        <pc:chgData name="Johnny Peng" userId="68a61e32d53c6118" providerId="LiveId" clId="{491DF7EB-E463-4F21-B87A-67B6DE6B303A}" dt="2019-10-26T05:34:19.828" v="8142" actId="20577"/>
        <pc:sldMkLst>
          <pc:docMk/>
          <pc:sldMk cId="1488796362" sldId="267"/>
        </pc:sldMkLst>
        <pc:spChg chg="mod">
          <ac:chgData name="Johnny Peng" userId="68a61e32d53c6118" providerId="LiveId" clId="{491DF7EB-E463-4F21-B87A-67B6DE6B303A}" dt="2019-10-22T11:12:43.563" v="4375" actId="20577"/>
          <ac:spMkLst>
            <pc:docMk/>
            <pc:sldMk cId="1488796362" sldId="267"/>
            <ac:spMk id="2" creationId="{5E7980AB-15BA-4DB1-982C-22F555EA8971}"/>
          </ac:spMkLst>
        </pc:spChg>
        <pc:spChg chg="mod">
          <ac:chgData name="Johnny Peng" userId="68a61e32d53c6118" providerId="LiveId" clId="{491DF7EB-E463-4F21-B87A-67B6DE6B303A}" dt="2019-10-26T05:34:19.828" v="8142" actId="20577"/>
          <ac:spMkLst>
            <pc:docMk/>
            <pc:sldMk cId="1488796362" sldId="267"/>
            <ac:spMk id="3" creationId="{4E380BB5-DFC7-4D12-B488-30616E8E12B1}"/>
          </ac:spMkLst>
        </pc:spChg>
      </pc:sldChg>
      <pc:sldChg chg="addSp delSp modSp new add del">
        <pc:chgData name="Johnny Peng" userId="68a61e32d53c6118" providerId="LiveId" clId="{491DF7EB-E463-4F21-B87A-67B6DE6B303A}" dt="2019-10-22T11:33:54.281" v="5497" actId="27022"/>
        <pc:sldMkLst>
          <pc:docMk/>
          <pc:sldMk cId="3329170551" sldId="268"/>
        </pc:sldMkLst>
        <pc:spChg chg="del">
          <ac:chgData name="Johnny Peng" userId="68a61e32d53c6118" providerId="LiveId" clId="{491DF7EB-E463-4F21-B87A-67B6DE6B303A}" dt="2019-10-22T11:33:42.631" v="5496"/>
          <ac:spMkLst>
            <pc:docMk/>
            <pc:sldMk cId="3329170551" sldId="268"/>
            <ac:spMk id="3" creationId="{D47820F6-2A39-4A44-AB84-53A01E840E73}"/>
          </ac:spMkLst>
        </pc:spChg>
        <pc:graphicFrameChg chg="add del modGraphic">
          <ac:chgData name="Johnny Peng" userId="68a61e32d53c6118" providerId="LiveId" clId="{491DF7EB-E463-4F21-B87A-67B6DE6B303A}" dt="2019-10-22T11:33:54.281" v="5497" actId="27022"/>
          <ac:graphicFrameMkLst>
            <pc:docMk/>
            <pc:sldMk cId="3329170551" sldId="268"/>
            <ac:graphicFrameMk id="5" creationId="{86DB40C5-5F97-4AE1-9E12-9C2698C23F53}"/>
          </ac:graphicFrameMkLst>
        </pc:graphicFrameChg>
      </pc:sldChg>
      <pc:sldChg chg="modSp add del">
        <pc:chgData name="Johnny Peng" userId="68a61e32d53c6118" providerId="LiveId" clId="{491DF7EB-E463-4F21-B87A-67B6DE6B303A}" dt="2019-10-26T05:19:47.523" v="7042" actId="2696"/>
        <pc:sldMkLst>
          <pc:docMk/>
          <pc:sldMk cId="3801216219" sldId="268"/>
        </pc:sldMkLst>
        <pc:spChg chg="mod">
          <ac:chgData name="Johnny Peng" userId="68a61e32d53c6118" providerId="LiveId" clId="{491DF7EB-E463-4F21-B87A-67B6DE6B303A}" dt="2019-10-26T05:19:35.445" v="7015" actId="313"/>
          <ac:spMkLst>
            <pc:docMk/>
            <pc:sldMk cId="3801216219" sldId="268"/>
            <ac:spMk id="2" creationId="{9394D5F0-B6E1-4B7A-AE7D-6938EB9EDFB0}"/>
          </ac:spMkLst>
        </pc:spChg>
        <pc:spChg chg="mod">
          <ac:chgData name="Johnny Peng" userId="68a61e32d53c6118" providerId="LiveId" clId="{491DF7EB-E463-4F21-B87A-67B6DE6B303A}" dt="2019-10-26T05:19:41.823" v="7040" actId="20577"/>
          <ac:spMkLst>
            <pc:docMk/>
            <pc:sldMk cId="3801216219" sldId="268"/>
            <ac:spMk id="3" creationId="{194E6813-0EC3-484A-B2C5-7CB29EDFD583}"/>
          </ac:spMkLst>
        </pc:spChg>
      </pc:sldChg>
      <pc:sldChg chg="add del">
        <pc:chgData name="Johnny Peng" userId="68a61e32d53c6118" providerId="LiveId" clId="{491DF7EB-E463-4F21-B87A-67B6DE6B303A}" dt="2019-10-26T05:19:53.697" v="7044" actId="2696"/>
        <pc:sldMkLst>
          <pc:docMk/>
          <pc:sldMk cId="3547809072" sldId="269"/>
        </pc:sldMkLst>
      </pc:sldChg>
      <pc:sldChg chg="modSp add">
        <pc:chgData name="Johnny Peng" userId="68a61e32d53c6118" providerId="LiveId" clId="{491DF7EB-E463-4F21-B87A-67B6DE6B303A}" dt="2019-10-31T12:02:54.723" v="12111" actId="27636"/>
        <pc:sldMkLst>
          <pc:docMk/>
          <pc:sldMk cId="3218045998" sldId="270"/>
        </pc:sldMkLst>
        <pc:spChg chg="mod">
          <ac:chgData name="Johnny Peng" userId="68a61e32d53c6118" providerId="LiveId" clId="{491DF7EB-E463-4F21-B87A-67B6DE6B303A}" dt="2019-10-26T05:20:02.292" v="7056" actId="313"/>
          <ac:spMkLst>
            <pc:docMk/>
            <pc:sldMk cId="3218045998" sldId="270"/>
            <ac:spMk id="2" creationId="{99717687-77D1-4797-A589-70DEDE735FF8}"/>
          </ac:spMkLst>
        </pc:spChg>
        <pc:spChg chg="mod">
          <ac:chgData name="Johnny Peng" userId="68a61e32d53c6118" providerId="LiveId" clId="{491DF7EB-E463-4F21-B87A-67B6DE6B303A}" dt="2019-10-31T12:02:54.723" v="12111" actId="27636"/>
          <ac:spMkLst>
            <pc:docMk/>
            <pc:sldMk cId="3218045998" sldId="270"/>
            <ac:spMk id="3" creationId="{EDEEDE3E-0205-48DF-ACAF-71EFC26D92C2}"/>
          </ac:spMkLst>
        </pc:spChg>
      </pc:sldChg>
      <pc:sldChg chg="modSp add ord">
        <pc:chgData name="Johnny Peng" userId="68a61e32d53c6118" providerId="LiveId" clId="{491DF7EB-E463-4F21-B87A-67B6DE6B303A}" dt="2019-11-02T11:28:27.947" v="17731" actId="5793"/>
        <pc:sldMkLst>
          <pc:docMk/>
          <pc:sldMk cId="858080249" sldId="271"/>
        </pc:sldMkLst>
        <pc:spChg chg="mod">
          <ac:chgData name="Johnny Peng" userId="68a61e32d53c6118" providerId="LiveId" clId="{491DF7EB-E463-4F21-B87A-67B6DE6B303A}" dt="2019-10-26T05:20:18.082" v="7070" actId="20577"/>
          <ac:spMkLst>
            <pc:docMk/>
            <pc:sldMk cId="858080249" sldId="271"/>
            <ac:spMk id="2" creationId="{99717687-77D1-4797-A589-70DEDE735FF8}"/>
          </ac:spMkLst>
        </pc:spChg>
        <pc:spChg chg="mod">
          <ac:chgData name="Johnny Peng" userId="68a61e32d53c6118" providerId="LiveId" clId="{491DF7EB-E463-4F21-B87A-67B6DE6B303A}" dt="2019-11-02T11:28:27.947" v="17731" actId="5793"/>
          <ac:spMkLst>
            <pc:docMk/>
            <pc:sldMk cId="858080249" sldId="271"/>
            <ac:spMk id="3" creationId="{EDEEDE3E-0205-48DF-ACAF-71EFC26D92C2}"/>
          </ac:spMkLst>
        </pc:spChg>
      </pc:sldChg>
      <pc:sldChg chg="modSp add del">
        <pc:chgData name="Johnny Peng" userId="68a61e32d53c6118" providerId="LiveId" clId="{491DF7EB-E463-4F21-B87A-67B6DE6B303A}" dt="2019-10-26T11:28:08.701" v="8891" actId="2696"/>
        <pc:sldMkLst>
          <pc:docMk/>
          <pc:sldMk cId="2974685889" sldId="272"/>
        </pc:sldMkLst>
        <pc:spChg chg="mod">
          <ac:chgData name="Johnny Peng" userId="68a61e32d53c6118" providerId="LiveId" clId="{491DF7EB-E463-4F21-B87A-67B6DE6B303A}" dt="2019-10-26T05:49:22.086" v="8799" actId="20577"/>
          <ac:spMkLst>
            <pc:docMk/>
            <pc:sldMk cId="2974685889" sldId="272"/>
            <ac:spMk id="2" creationId="{15B2D4C1-F0F1-4191-A040-974E11B9C179}"/>
          </ac:spMkLst>
        </pc:spChg>
        <pc:spChg chg="mod">
          <ac:chgData name="Johnny Peng" userId="68a61e32d53c6118" providerId="LiveId" clId="{491DF7EB-E463-4F21-B87A-67B6DE6B303A}" dt="2019-10-26T05:53:36.388" v="8889" actId="20577"/>
          <ac:spMkLst>
            <pc:docMk/>
            <pc:sldMk cId="2974685889" sldId="272"/>
            <ac:spMk id="3" creationId="{37C7C8BF-5548-4D0D-95FF-DC7C089394A6}"/>
          </ac:spMkLst>
        </pc:spChg>
      </pc:sldChg>
      <pc:sldChg chg="modSp add">
        <pc:chgData name="Johnny Peng" userId="68a61e32d53c6118" providerId="LiveId" clId="{491DF7EB-E463-4F21-B87A-67B6DE6B303A}" dt="2019-10-31T12:22:08.800" v="12455" actId="20577"/>
        <pc:sldMkLst>
          <pc:docMk/>
          <pc:sldMk cId="3765689852" sldId="273"/>
        </pc:sldMkLst>
        <pc:spChg chg="mod">
          <ac:chgData name="Johnny Peng" userId="68a61e32d53c6118" providerId="LiveId" clId="{491DF7EB-E463-4F21-B87A-67B6DE6B303A}" dt="2019-10-26T11:46:43.191" v="10343" actId="20577"/>
          <ac:spMkLst>
            <pc:docMk/>
            <pc:sldMk cId="3765689852" sldId="273"/>
            <ac:spMk id="2" creationId="{15B2D4C1-F0F1-4191-A040-974E11B9C179}"/>
          </ac:spMkLst>
        </pc:spChg>
        <pc:spChg chg="mod">
          <ac:chgData name="Johnny Peng" userId="68a61e32d53c6118" providerId="LiveId" clId="{491DF7EB-E463-4F21-B87A-67B6DE6B303A}" dt="2019-10-31T12:22:08.800" v="12455" actId="20577"/>
          <ac:spMkLst>
            <pc:docMk/>
            <pc:sldMk cId="3765689852" sldId="273"/>
            <ac:spMk id="3" creationId="{37C7C8BF-5548-4D0D-95FF-DC7C089394A6}"/>
          </ac:spMkLst>
        </pc:spChg>
      </pc:sldChg>
      <pc:sldChg chg="addSp delSp modSp add del">
        <pc:chgData name="Johnny Peng" userId="68a61e32d53c6118" providerId="LiveId" clId="{491DF7EB-E463-4F21-B87A-67B6DE6B303A}" dt="2019-10-26T11:48:32.603" v="10399" actId="2696"/>
        <pc:sldMkLst>
          <pc:docMk/>
          <pc:sldMk cId="4181303202" sldId="274"/>
        </pc:sldMkLst>
        <pc:spChg chg="mod">
          <ac:chgData name="Johnny Peng" userId="68a61e32d53c6118" providerId="LiveId" clId="{491DF7EB-E463-4F21-B87A-67B6DE6B303A}" dt="2019-10-26T11:48:10.506" v="10397" actId="20577"/>
          <ac:spMkLst>
            <pc:docMk/>
            <pc:sldMk cId="4181303202" sldId="274"/>
            <ac:spMk id="2" creationId="{2724CF47-DB8E-4627-BE9A-78967C7B0BE1}"/>
          </ac:spMkLst>
        </pc:spChg>
        <pc:spChg chg="add del">
          <ac:chgData name="Johnny Peng" userId="68a61e32d53c6118" providerId="LiveId" clId="{491DF7EB-E463-4F21-B87A-67B6DE6B303A}" dt="2019-10-26T11:47:38.018" v="10346"/>
          <ac:spMkLst>
            <pc:docMk/>
            <pc:sldMk cId="4181303202" sldId="274"/>
            <ac:spMk id="4" creationId="{4A7AAEC8-3025-4F35-9A24-BB35FB0A64C2}"/>
          </ac:spMkLst>
        </pc:spChg>
      </pc:sldChg>
      <pc:sldChg chg="modSp add del">
        <pc:chgData name="Johnny Peng" userId="68a61e32d53c6118" providerId="LiveId" clId="{491DF7EB-E463-4F21-B87A-67B6DE6B303A}" dt="2019-10-31T13:25:50.177" v="15188" actId="2696"/>
        <pc:sldMkLst>
          <pc:docMk/>
          <pc:sldMk cId="1028659511" sldId="275"/>
        </pc:sldMkLst>
        <pc:spChg chg="mod">
          <ac:chgData name="Johnny Peng" userId="68a61e32d53c6118" providerId="LiveId" clId="{491DF7EB-E463-4F21-B87A-67B6DE6B303A}" dt="2019-10-26T11:49:38.813" v="10485" actId="20577"/>
          <ac:spMkLst>
            <pc:docMk/>
            <pc:sldMk cId="1028659511" sldId="275"/>
            <ac:spMk id="2" creationId="{15B2D4C1-F0F1-4191-A040-974E11B9C179}"/>
          </ac:spMkLst>
        </pc:spChg>
        <pc:spChg chg="mod">
          <ac:chgData name="Johnny Peng" userId="68a61e32d53c6118" providerId="LiveId" clId="{491DF7EB-E463-4F21-B87A-67B6DE6B303A}" dt="2019-10-31T13:20:45.478" v="14811"/>
          <ac:spMkLst>
            <pc:docMk/>
            <pc:sldMk cId="1028659511" sldId="275"/>
            <ac:spMk id="3" creationId="{37C7C8BF-5548-4D0D-95FF-DC7C089394A6}"/>
          </ac:spMkLst>
        </pc:spChg>
      </pc:sldChg>
      <pc:sldChg chg="modSp add del">
        <pc:chgData name="Johnny Peng" userId="68a61e32d53c6118" providerId="LiveId" clId="{491DF7EB-E463-4F21-B87A-67B6DE6B303A}" dt="2019-10-31T13:26:10.259" v="15198" actId="2696"/>
        <pc:sldMkLst>
          <pc:docMk/>
          <pc:sldMk cId="2034959908" sldId="276"/>
        </pc:sldMkLst>
        <pc:spChg chg="mod">
          <ac:chgData name="Johnny Peng" userId="68a61e32d53c6118" providerId="LiveId" clId="{491DF7EB-E463-4F21-B87A-67B6DE6B303A}" dt="2019-10-26T22:10:13.939" v="10522" actId="20577"/>
          <ac:spMkLst>
            <pc:docMk/>
            <pc:sldMk cId="2034959908" sldId="276"/>
            <ac:spMk id="2" creationId="{15B2D4C1-F0F1-4191-A040-974E11B9C179}"/>
          </ac:spMkLst>
        </pc:spChg>
      </pc:sldChg>
      <pc:sldChg chg="modSp add">
        <pc:chgData name="Johnny Peng" userId="68a61e32d53c6118" providerId="LiveId" clId="{491DF7EB-E463-4F21-B87A-67B6DE6B303A}" dt="2019-11-02T11:03:50.074" v="17102" actId="20577"/>
        <pc:sldMkLst>
          <pc:docMk/>
          <pc:sldMk cId="945710548" sldId="277"/>
        </pc:sldMkLst>
        <pc:spChg chg="mod">
          <ac:chgData name="Johnny Peng" userId="68a61e32d53c6118" providerId="LiveId" clId="{491DF7EB-E463-4F21-B87A-67B6DE6B303A}" dt="2019-11-02T11:03:50.074" v="17102" actId="20577"/>
          <ac:spMkLst>
            <pc:docMk/>
            <pc:sldMk cId="945710548" sldId="277"/>
            <ac:spMk id="2" creationId="{15B2D4C1-F0F1-4191-A040-974E11B9C179}"/>
          </ac:spMkLst>
        </pc:spChg>
      </pc:sldChg>
      <pc:sldChg chg="modSp add del">
        <pc:chgData name="Johnny Peng" userId="68a61e32d53c6118" providerId="LiveId" clId="{491DF7EB-E463-4F21-B87A-67B6DE6B303A}" dt="2019-11-02T11:03:52.880" v="17103" actId="2696"/>
        <pc:sldMkLst>
          <pc:docMk/>
          <pc:sldMk cId="1434854986" sldId="278"/>
        </pc:sldMkLst>
        <pc:spChg chg="mod">
          <ac:chgData name="Johnny Peng" userId="68a61e32d53c6118" providerId="LiveId" clId="{491DF7EB-E463-4F21-B87A-67B6DE6B303A}" dt="2019-10-26T22:10:43.426" v="10567" actId="20577"/>
          <ac:spMkLst>
            <pc:docMk/>
            <pc:sldMk cId="1434854986" sldId="278"/>
            <ac:spMk id="2" creationId="{15B2D4C1-F0F1-4191-A040-974E11B9C179}"/>
          </ac:spMkLst>
        </pc:spChg>
      </pc:sldChg>
      <pc:sldChg chg="modSp add del">
        <pc:chgData name="Johnny Peng" userId="68a61e32d53c6118" providerId="LiveId" clId="{491DF7EB-E463-4F21-B87A-67B6DE6B303A}" dt="2019-11-02T11:03:53.545" v="17104" actId="2696"/>
        <pc:sldMkLst>
          <pc:docMk/>
          <pc:sldMk cId="2890807209" sldId="279"/>
        </pc:sldMkLst>
        <pc:spChg chg="mod">
          <ac:chgData name="Johnny Peng" userId="68a61e32d53c6118" providerId="LiveId" clId="{491DF7EB-E463-4F21-B87A-67B6DE6B303A}" dt="2019-10-26T22:10:48.980" v="10570" actId="20577"/>
          <ac:spMkLst>
            <pc:docMk/>
            <pc:sldMk cId="2890807209" sldId="279"/>
            <ac:spMk id="2" creationId="{15B2D4C1-F0F1-4191-A040-974E11B9C179}"/>
          </ac:spMkLst>
        </pc:spChg>
      </pc:sldChg>
      <pc:sldChg chg="modSp add del">
        <pc:chgData name="Johnny Peng" userId="68a61e32d53c6118" providerId="LiveId" clId="{491DF7EB-E463-4F21-B87A-67B6DE6B303A}" dt="2019-11-02T11:05:35.097" v="17142" actId="2696"/>
        <pc:sldMkLst>
          <pc:docMk/>
          <pc:sldMk cId="980090801" sldId="280"/>
        </pc:sldMkLst>
        <pc:spChg chg="mod">
          <ac:chgData name="Johnny Peng" userId="68a61e32d53c6118" providerId="LiveId" clId="{491DF7EB-E463-4F21-B87A-67B6DE6B303A}" dt="2019-11-02T11:03:57.683" v="17109" actId="20577"/>
          <ac:spMkLst>
            <pc:docMk/>
            <pc:sldMk cId="980090801" sldId="280"/>
            <ac:spMk id="2" creationId="{15B2D4C1-F0F1-4191-A040-974E11B9C179}"/>
          </ac:spMkLst>
        </pc:spChg>
      </pc:sldChg>
      <pc:sldChg chg="modSp add">
        <pc:chgData name="Johnny Peng" userId="68a61e32d53c6118" providerId="LiveId" clId="{491DF7EB-E463-4F21-B87A-67B6DE6B303A}" dt="2019-11-02T11:52:27.080" v="19601" actId="20577"/>
        <pc:sldMkLst>
          <pc:docMk/>
          <pc:sldMk cId="2427680691" sldId="281"/>
        </pc:sldMkLst>
        <pc:spChg chg="mod">
          <ac:chgData name="Johnny Peng" userId="68a61e32d53c6118" providerId="LiveId" clId="{491DF7EB-E463-4F21-B87A-67B6DE6B303A}" dt="2019-11-02T11:36:18.930" v="18737" actId="20577"/>
          <ac:spMkLst>
            <pc:docMk/>
            <pc:sldMk cId="2427680691" sldId="281"/>
            <ac:spMk id="2" creationId="{15B2D4C1-F0F1-4191-A040-974E11B9C179}"/>
          </ac:spMkLst>
        </pc:spChg>
        <pc:spChg chg="mod">
          <ac:chgData name="Johnny Peng" userId="68a61e32d53c6118" providerId="LiveId" clId="{491DF7EB-E463-4F21-B87A-67B6DE6B303A}" dt="2019-11-02T11:52:27.080" v="19601" actId="20577"/>
          <ac:spMkLst>
            <pc:docMk/>
            <pc:sldMk cId="2427680691" sldId="281"/>
            <ac:spMk id="3" creationId="{37C7C8BF-5548-4D0D-95FF-DC7C089394A6}"/>
          </ac:spMkLst>
        </pc:spChg>
      </pc:sldChg>
      <pc:sldChg chg="modSp add ord">
        <pc:chgData name="Johnny Peng" userId="68a61e32d53c6118" providerId="LiveId" clId="{491DF7EB-E463-4F21-B87A-67B6DE6B303A}" dt="2019-10-31T11:56:47.440" v="11790"/>
        <pc:sldMkLst>
          <pc:docMk/>
          <pc:sldMk cId="1607820358" sldId="282"/>
        </pc:sldMkLst>
        <pc:spChg chg="mod">
          <ac:chgData name="Johnny Peng" userId="68a61e32d53c6118" providerId="LiveId" clId="{491DF7EB-E463-4F21-B87A-67B6DE6B303A}" dt="2019-10-31T11:56:47.440" v="11790"/>
          <ac:spMkLst>
            <pc:docMk/>
            <pc:sldMk cId="1607820358" sldId="282"/>
            <ac:spMk id="3" creationId="{EDEEDE3E-0205-48DF-ACAF-71EFC26D92C2}"/>
          </ac:spMkLst>
        </pc:spChg>
      </pc:sldChg>
      <pc:sldChg chg="addSp delSp modSp add mod setBg setClrOvrMap">
        <pc:chgData name="Johnny Peng" userId="68a61e32d53c6118" providerId="LiveId" clId="{491DF7EB-E463-4F21-B87A-67B6DE6B303A}" dt="2019-10-31T12:26:11.448" v="12560" actId="20577"/>
        <pc:sldMkLst>
          <pc:docMk/>
          <pc:sldMk cId="2132441671" sldId="283"/>
        </pc:sldMkLst>
        <pc:spChg chg="mod ord">
          <ac:chgData name="Johnny Peng" userId="68a61e32d53c6118" providerId="LiveId" clId="{491DF7EB-E463-4F21-B87A-67B6DE6B303A}" dt="2019-10-31T12:24:52.013" v="12531" actId="26606"/>
          <ac:spMkLst>
            <pc:docMk/>
            <pc:sldMk cId="2132441671" sldId="283"/>
            <ac:spMk id="2" creationId="{15B2D4C1-F0F1-4191-A040-974E11B9C179}"/>
          </ac:spMkLst>
        </pc:spChg>
        <pc:spChg chg="add del mod">
          <ac:chgData name="Johnny Peng" userId="68a61e32d53c6118" providerId="LiveId" clId="{491DF7EB-E463-4F21-B87A-67B6DE6B303A}" dt="2019-10-31T12:23:45.588" v="12499" actId="26606"/>
          <ac:spMkLst>
            <pc:docMk/>
            <pc:sldMk cId="2132441671" sldId="283"/>
            <ac:spMk id="3" creationId="{37C7C8BF-5548-4D0D-95FF-DC7C089394A6}"/>
          </ac:spMkLst>
        </pc:spChg>
        <pc:spChg chg="add del">
          <ac:chgData name="Johnny Peng" userId="68a61e32d53c6118" providerId="LiveId" clId="{491DF7EB-E463-4F21-B87A-67B6DE6B303A}" dt="2019-10-31T12:24:52.013" v="12531" actId="26606"/>
          <ac:spMkLst>
            <pc:docMk/>
            <pc:sldMk cId="2132441671" sldId="283"/>
            <ac:spMk id="8" creationId="{13BCCAE5-A35B-4B66-A4A7-E23C34A403A4}"/>
          </ac:spMkLst>
        </pc:spChg>
        <pc:spChg chg="add del">
          <ac:chgData name="Johnny Peng" userId="68a61e32d53c6118" providerId="LiveId" clId="{491DF7EB-E463-4F21-B87A-67B6DE6B303A}" dt="2019-10-31T12:23:42.196" v="12494" actId="26606"/>
          <ac:spMkLst>
            <pc:docMk/>
            <pc:sldMk cId="2132441671" sldId="283"/>
            <ac:spMk id="10" creationId="{13BCCAE5-A35B-4B66-A4A7-E23C34A403A4}"/>
          </ac:spMkLst>
        </pc:spChg>
        <pc:spChg chg="add mod">
          <ac:chgData name="Johnny Peng" userId="68a61e32d53c6118" providerId="LiveId" clId="{491DF7EB-E463-4F21-B87A-67B6DE6B303A}" dt="2019-10-31T12:26:11.448" v="12560" actId="20577"/>
          <ac:spMkLst>
            <pc:docMk/>
            <pc:sldMk cId="2132441671" sldId="283"/>
            <ac:spMk id="13" creationId="{37C7C8BF-5548-4D0D-95FF-DC7C089394A6}"/>
          </ac:spMkLst>
        </pc:spChg>
        <pc:spChg chg="add del">
          <ac:chgData name="Johnny Peng" userId="68a61e32d53c6118" providerId="LiveId" clId="{491DF7EB-E463-4F21-B87A-67B6DE6B303A}" dt="2019-10-31T12:23:42.196" v="12494" actId="26606"/>
          <ac:spMkLst>
            <pc:docMk/>
            <pc:sldMk cId="2132441671" sldId="283"/>
            <ac:spMk id="14" creationId="{9E4CE3CF-6887-4947-8090-EC10F183F2EA}"/>
          </ac:spMkLst>
        </pc:spChg>
        <pc:spChg chg="add del">
          <ac:chgData name="Johnny Peng" userId="68a61e32d53c6118" providerId="LiveId" clId="{491DF7EB-E463-4F21-B87A-67B6DE6B303A}" dt="2019-10-31T12:24:52.013" v="12531" actId="26606"/>
          <ac:spMkLst>
            <pc:docMk/>
            <pc:sldMk cId="2132441671" sldId="283"/>
            <ac:spMk id="15" creationId="{9E4CE3CF-6887-4947-8090-EC10F183F2EA}"/>
          </ac:spMkLst>
        </pc:spChg>
        <pc:spChg chg="add del">
          <ac:chgData name="Johnny Peng" userId="68a61e32d53c6118" providerId="LiveId" clId="{491DF7EB-E463-4F21-B87A-67B6DE6B303A}" dt="2019-10-31T12:23:44.704" v="12496" actId="26606"/>
          <ac:spMkLst>
            <pc:docMk/>
            <pc:sldMk cId="2132441671" sldId="283"/>
            <ac:spMk id="16" creationId="{13BCCAE5-A35B-4B66-A4A7-E23C34A403A4}"/>
          </ac:spMkLst>
        </pc:spChg>
        <pc:spChg chg="add del">
          <ac:chgData name="Johnny Peng" userId="68a61e32d53c6118" providerId="LiveId" clId="{491DF7EB-E463-4F21-B87A-67B6DE6B303A}" dt="2019-10-31T12:23:44.704" v="12496" actId="26606"/>
          <ac:spMkLst>
            <pc:docMk/>
            <pc:sldMk cId="2132441671" sldId="283"/>
            <ac:spMk id="19" creationId="{9E4CE3CF-6887-4947-8090-EC10F183F2EA}"/>
          </ac:spMkLst>
        </pc:spChg>
        <pc:spChg chg="add del">
          <ac:chgData name="Johnny Peng" userId="68a61e32d53c6118" providerId="LiveId" clId="{491DF7EB-E463-4F21-B87A-67B6DE6B303A}" dt="2019-10-31T12:24:09.497" v="12506" actId="26606"/>
          <ac:spMkLst>
            <pc:docMk/>
            <pc:sldMk cId="2132441671" sldId="283"/>
            <ac:spMk id="20" creationId="{E9BA134F-37B6-498A-B46D-040B86E5DA35}"/>
          </ac:spMkLst>
        </pc:spChg>
        <pc:spChg chg="add del">
          <ac:chgData name="Johnny Peng" userId="68a61e32d53c6118" providerId="LiveId" clId="{491DF7EB-E463-4F21-B87A-67B6DE6B303A}" dt="2019-10-31T12:24:09.497" v="12506" actId="26606"/>
          <ac:spMkLst>
            <pc:docMk/>
            <pc:sldMk cId="2132441671" sldId="283"/>
            <ac:spMk id="22" creationId="{2BFE3F30-11E0-4842-8523-7222538C8293}"/>
          </ac:spMkLst>
        </pc:spChg>
        <pc:spChg chg="add del">
          <ac:chgData name="Johnny Peng" userId="68a61e32d53c6118" providerId="LiveId" clId="{491DF7EB-E463-4F21-B87A-67B6DE6B303A}" dt="2019-10-31T12:24:10.985" v="12508" actId="26606"/>
          <ac:spMkLst>
            <pc:docMk/>
            <pc:sldMk cId="2132441671" sldId="283"/>
            <ac:spMk id="26" creationId="{0AB6E427-3F73-4C06-A5D5-AE52C3883B50}"/>
          </ac:spMkLst>
        </pc:spChg>
        <pc:spChg chg="add del">
          <ac:chgData name="Johnny Peng" userId="68a61e32d53c6118" providerId="LiveId" clId="{491DF7EB-E463-4F21-B87A-67B6DE6B303A}" dt="2019-10-31T12:24:10.985" v="12508" actId="26606"/>
          <ac:spMkLst>
            <pc:docMk/>
            <pc:sldMk cId="2132441671" sldId="283"/>
            <ac:spMk id="27" creationId="{D8C9BDAA-0390-4B39-9B5C-BC95E5120DA4}"/>
          </ac:spMkLst>
        </pc:spChg>
        <pc:spChg chg="add del">
          <ac:chgData name="Johnny Peng" userId="68a61e32d53c6118" providerId="LiveId" clId="{491DF7EB-E463-4F21-B87A-67B6DE6B303A}" dt="2019-10-31T12:24:11.608" v="12510" actId="26606"/>
          <ac:spMkLst>
            <pc:docMk/>
            <pc:sldMk cId="2132441671" sldId="283"/>
            <ac:spMk id="30" creationId="{E9BA134F-37B6-498A-B46D-040B86E5DA35}"/>
          </ac:spMkLst>
        </pc:spChg>
        <pc:spChg chg="add del">
          <ac:chgData name="Johnny Peng" userId="68a61e32d53c6118" providerId="LiveId" clId="{491DF7EB-E463-4F21-B87A-67B6DE6B303A}" dt="2019-10-31T12:24:11.608" v="12510" actId="26606"/>
          <ac:spMkLst>
            <pc:docMk/>
            <pc:sldMk cId="2132441671" sldId="283"/>
            <ac:spMk id="31" creationId="{2BFE3F30-11E0-4842-8523-7222538C8293}"/>
          </ac:spMkLst>
        </pc:spChg>
        <pc:spChg chg="add del">
          <ac:chgData name="Johnny Peng" userId="68a61e32d53c6118" providerId="LiveId" clId="{491DF7EB-E463-4F21-B87A-67B6DE6B303A}" dt="2019-10-31T12:24:12.886" v="12512" actId="26606"/>
          <ac:spMkLst>
            <pc:docMk/>
            <pc:sldMk cId="2132441671" sldId="283"/>
            <ac:spMk id="34" creationId="{08CB54FC-0B2A-4107-9A70-958B90B76585}"/>
          </ac:spMkLst>
        </pc:spChg>
        <pc:spChg chg="add del">
          <ac:chgData name="Johnny Peng" userId="68a61e32d53c6118" providerId="LiveId" clId="{491DF7EB-E463-4F21-B87A-67B6DE6B303A}" dt="2019-10-31T12:24:12.886" v="12512" actId="26606"/>
          <ac:spMkLst>
            <pc:docMk/>
            <pc:sldMk cId="2132441671" sldId="283"/>
            <ac:spMk id="36" creationId="{5712F7E8-BFD5-4B85-A173-57790DA124F3}"/>
          </ac:spMkLst>
        </pc:spChg>
        <pc:spChg chg="add del">
          <ac:chgData name="Johnny Peng" userId="68a61e32d53c6118" providerId="LiveId" clId="{491DF7EB-E463-4F21-B87A-67B6DE6B303A}" dt="2019-10-31T12:24:14.508" v="12514" actId="26606"/>
          <ac:spMkLst>
            <pc:docMk/>
            <pc:sldMk cId="2132441671" sldId="283"/>
            <ac:spMk id="38" creationId="{E9BA134F-37B6-498A-B46D-040B86E5DA35}"/>
          </ac:spMkLst>
        </pc:spChg>
        <pc:spChg chg="add del">
          <ac:chgData name="Johnny Peng" userId="68a61e32d53c6118" providerId="LiveId" clId="{491DF7EB-E463-4F21-B87A-67B6DE6B303A}" dt="2019-10-31T12:24:14.508" v="12514" actId="26606"/>
          <ac:spMkLst>
            <pc:docMk/>
            <pc:sldMk cId="2132441671" sldId="283"/>
            <ac:spMk id="39" creationId="{2BFE3F30-11E0-4842-8523-7222538C8293}"/>
          </ac:spMkLst>
        </pc:spChg>
        <pc:spChg chg="add del">
          <ac:chgData name="Johnny Peng" userId="68a61e32d53c6118" providerId="LiveId" clId="{491DF7EB-E463-4F21-B87A-67B6DE6B303A}" dt="2019-10-31T12:24:16.780" v="12516" actId="26606"/>
          <ac:spMkLst>
            <pc:docMk/>
            <pc:sldMk cId="2132441671" sldId="283"/>
            <ac:spMk id="42" creationId="{5E0A8391-2737-4F1C-B27A-C44629DB4D33}"/>
          </ac:spMkLst>
        </pc:spChg>
        <pc:spChg chg="add del">
          <ac:chgData name="Johnny Peng" userId="68a61e32d53c6118" providerId="LiveId" clId="{491DF7EB-E463-4F21-B87A-67B6DE6B303A}" dt="2019-10-31T12:24:16.780" v="12516" actId="26606"/>
          <ac:spMkLst>
            <pc:docMk/>
            <pc:sldMk cId="2132441671" sldId="283"/>
            <ac:spMk id="43" creationId="{B2A3BAC5-F97F-4C2F-A1CF-57ED466801B7}"/>
          </ac:spMkLst>
        </pc:spChg>
        <pc:spChg chg="add del">
          <ac:chgData name="Johnny Peng" userId="68a61e32d53c6118" providerId="LiveId" clId="{491DF7EB-E463-4F21-B87A-67B6DE6B303A}" dt="2019-10-31T12:24:17.460" v="12518" actId="26606"/>
          <ac:spMkLst>
            <pc:docMk/>
            <pc:sldMk cId="2132441671" sldId="283"/>
            <ac:spMk id="45" creationId="{08CB54FC-0B2A-4107-9A70-958B90B76585}"/>
          </ac:spMkLst>
        </pc:spChg>
        <pc:spChg chg="add del">
          <ac:chgData name="Johnny Peng" userId="68a61e32d53c6118" providerId="LiveId" clId="{491DF7EB-E463-4F21-B87A-67B6DE6B303A}" dt="2019-10-31T12:24:17.460" v="12518" actId="26606"/>
          <ac:spMkLst>
            <pc:docMk/>
            <pc:sldMk cId="2132441671" sldId="283"/>
            <ac:spMk id="47" creationId="{5712F7E8-BFD5-4B85-A173-57790DA124F3}"/>
          </ac:spMkLst>
        </pc:spChg>
        <pc:spChg chg="add del">
          <ac:chgData name="Johnny Peng" userId="68a61e32d53c6118" providerId="LiveId" clId="{491DF7EB-E463-4F21-B87A-67B6DE6B303A}" dt="2019-10-31T12:24:20.127" v="12520" actId="26606"/>
          <ac:spMkLst>
            <pc:docMk/>
            <pc:sldMk cId="2132441671" sldId="283"/>
            <ac:spMk id="49" creationId="{E9BA134F-37B6-498A-B46D-040B86E5DA35}"/>
          </ac:spMkLst>
        </pc:spChg>
        <pc:spChg chg="add del">
          <ac:chgData name="Johnny Peng" userId="68a61e32d53c6118" providerId="LiveId" clId="{491DF7EB-E463-4F21-B87A-67B6DE6B303A}" dt="2019-10-31T12:24:20.127" v="12520" actId="26606"/>
          <ac:spMkLst>
            <pc:docMk/>
            <pc:sldMk cId="2132441671" sldId="283"/>
            <ac:spMk id="50" creationId="{2BFE3F30-11E0-4842-8523-7222538C8293}"/>
          </ac:spMkLst>
        </pc:spChg>
        <pc:spChg chg="add del">
          <ac:chgData name="Johnny Peng" userId="68a61e32d53c6118" providerId="LiveId" clId="{491DF7EB-E463-4F21-B87A-67B6DE6B303A}" dt="2019-10-31T12:24:22.402" v="12522" actId="26606"/>
          <ac:spMkLst>
            <pc:docMk/>
            <pc:sldMk cId="2132441671" sldId="283"/>
            <ac:spMk id="53" creationId="{E9BA134F-37B6-498A-B46D-040B86E5DA35}"/>
          </ac:spMkLst>
        </pc:spChg>
        <pc:spChg chg="add del">
          <ac:chgData name="Johnny Peng" userId="68a61e32d53c6118" providerId="LiveId" clId="{491DF7EB-E463-4F21-B87A-67B6DE6B303A}" dt="2019-10-31T12:24:22.402" v="12522" actId="26606"/>
          <ac:spMkLst>
            <pc:docMk/>
            <pc:sldMk cId="2132441671" sldId="283"/>
            <ac:spMk id="54" creationId="{2BFE3F30-11E0-4842-8523-7222538C8293}"/>
          </ac:spMkLst>
        </pc:spChg>
        <pc:spChg chg="add del">
          <ac:chgData name="Johnny Peng" userId="68a61e32d53c6118" providerId="LiveId" clId="{491DF7EB-E463-4F21-B87A-67B6DE6B303A}" dt="2019-10-31T12:24:23.682" v="12524" actId="26606"/>
          <ac:spMkLst>
            <pc:docMk/>
            <pc:sldMk cId="2132441671" sldId="283"/>
            <ac:spMk id="57" creationId="{13BCCAE5-A35B-4B66-A4A7-E23C34A403A4}"/>
          </ac:spMkLst>
        </pc:spChg>
        <pc:spChg chg="add del">
          <ac:chgData name="Johnny Peng" userId="68a61e32d53c6118" providerId="LiveId" clId="{491DF7EB-E463-4F21-B87A-67B6DE6B303A}" dt="2019-10-31T12:24:23.682" v="12524" actId="26606"/>
          <ac:spMkLst>
            <pc:docMk/>
            <pc:sldMk cId="2132441671" sldId="283"/>
            <ac:spMk id="59" creationId="{9E4CE3CF-6887-4947-8090-EC10F183F2EA}"/>
          </ac:spMkLst>
        </pc:spChg>
        <pc:spChg chg="add del">
          <ac:chgData name="Johnny Peng" userId="68a61e32d53c6118" providerId="LiveId" clId="{491DF7EB-E463-4F21-B87A-67B6DE6B303A}" dt="2019-10-31T12:24:50.057" v="12526" actId="26606"/>
          <ac:spMkLst>
            <pc:docMk/>
            <pc:sldMk cId="2132441671" sldId="283"/>
            <ac:spMk id="61" creationId="{E9BA134F-37B6-498A-B46D-040B86E5DA35}"/>
          </ac:spMkLst>
        </pc:spChg>
        <pc:spChg chg="add del">
          <ac:chgData name="Johnny Peng" userId="68a61e32d53c6118" providerId="LiveId" clId="{491DF7EB-E463-4F21-B87A-67B6DE6B303A}" dt="2019-10-31T12:24:50.057" v="12526" actId="26606"/>
          <ac:spMkLst>
            <pc:docMk/>
            <pc:sldMk cId="2132441671" sldId="283"/>
            <ac:spMk id="62" creationId="{2BFE3F30-11E0-4842-8523-7222538C8293}"/>
          </ac:spMkLst>
        </pc:spChg>
        <pc:spChg chg="add del">
          <ac:chgData name="Johnny Peng" userId="68a61e32d53c6118" providerId="LiveId" clId="{491DF7EB-E463-4F21-B87A-67B6DE6B303A}" dt="2019-10-31T12:24:50.902" v="12528" actId="26606"/>
          <ac:spMkLst>
            <pc:docMk/>
            <pc:sldMk cId="2132441671" sldId="283"/>
            <ac:spMk id="65" creationId="{13BCCAE5-A35B-4B66-A4A7-E23C34A403A4}"/>
          </ac:spMkLst>
        </pc:spChg>
        <pc:spChg chg="add del">
          <ac:chgData name="Johnny Peng" userId="68a61e32d53c6118" providerId="LiveId" clId="{491DF7EB-E463-4F21-B87A-67B6DE6B303A}" dt="2019-10-31T12:24:50.902" v="12528" actId="26606"/>
          <ac:spMkLst>
            <pc:docMk/>
            <pc:sldMk cId="2132441671" sldId="283"/>
            <ac:spMk id="67" creationId="{9E4CE3CF-6887-4947-8090-EC10F183F2EA}"/>
          </ac:spMkLst>
        </pc:spChg>
        <pc:spChg chg="add del">
          <ac:chgData name="Johnny Peng" userId="68a61e32d53c6118" providerId="LiveId" clId="{491DF7EB-E463-4F21-B87A-67B6DE6B303A}" dt="2019-10-31T12:24:51.989" v="12530" actId="26606"/>
          <ac:spMkLst>
            <pc:docMk/>
            <pc:sldMk cId="2132441671" sldId="283"/>
            <ac:spMk id="69" creationId="{13BCCAE5-A35B-4B66-A4A7-E23C34A403A4}"/>
          </ac:spMkLst>
        </pc:spChg>
        <pc:spChg chg="add del">
          <ac:chgData name="Johnny Peng" userId="68a61e32d53c6118" providerId="LiveId" clId="{491DF7EB-E463-4F21-B87A-67B6DE6B303A}" dt="2019-10-31T12:24:51.989" v="12530" actId="26606"/>
          <ac:spMkLst>
            <pc:docMk/>
            <pc:sldMk cId="2132441671" sldId="283"/>
            <ac:spMk id="71" creationId="{9E4CE3CF-6887-4947-8090-EC10F183F2EA}"/>
          </ac:spMkLst>
        </pc:spChg>
        <pc:spChg chg="add">
          <ac:chgData name="Johnny Peng" userId="68a61e32d53c6118" providerId="LiveId" clId="{491DF7EB-E463-4F21-B87A-67B6DE6B303A}" dt="2019-10-31T12:24:52.013" v="12531" actId="26606"/>
          <ac:spMkLst>
            <pc:docMk/>
            <pc:sldMk cId="2132441671" sldId="283"/>
            <ac:spMk id="73" creationId="{E9BA134F-37B6-498A-B46D-040B86E5DA35}"/>
          </ac:spMkLst>
        </pc:spChg>
        <pc:spChg chg="add">
          <ac:chgData name="Johnny Peng" userId="68a61e32d53c6118" providerId="LiveId" clId="{491DF7EB-E463-4F21-B87A-67B6DE6B303A}" dt="2019-10-31T12:24:52.013" v="12531" actId="26606"/>
          <ac:spMkLst>
            <pc:docMk/>
            <pc:sldMk cId="2132441671" sldId="283"/>
            <ac:spMk id="74" creationId="{2BFE3F30-11E0-4842-8523-7222538C8293}"/>
          </ac:spMkLst>
        </pc:spChg>
        <pc:graphicFrameChg chg="add del">
          <ac:chgData name="Johnny Peng" userId="68a61e32d53c6118" providerId="LiveId" clId="{491DF7EB-E463-4F21-B87A-67B6DE6B303A}" dt="2019-10-31T12:23:45.564" v="12498" actId="26606"/>
          <ac:graphicFrameMkLst>
            <pc:docMk/>
            <pc:sldMk cId="2132441671" sldId="283"/>
            <ac:graphicFrameMk id="5" creationId="{66BC6B25-03D2-44D3-8EB1-C9B4AC6EB8D6}"/>
          </ac:graphicFrameMkLst>
        </pc:graphicFrameChg>
        <pc:picChg chg="add del">
          <ac:chgData name="Johnny Peng" userId="68a61e32d53c6118" providerId="LiveId" clId="{491DF7EB-E463-4F21-B87A-67B6DE6B303A}" dt="2019-10-31T12:23:42.196" v="12494" actId="26606"/>
          <ac:picMkLst>
            <pc:docMk/>
            <pc:sldMk cId="2132441671" sldId="283"/>
            <ac:picMk id="7" creationId="{D1FEB90E-610F-465D-BCA8-D6847833846B}"/>
          </ac:picMkLst>
        </pc:picChg>
        <pc:picChg chg="add mod ord">
          <ac:chgData name="Johnny Peng" userId="68a61e32d53c6118" providerId="LiveId" clId="{491DF7EB-E463-4F21-B87A-67B6DE6B303A}" dt="2019-10-31T12:24:52.013" v="12531" actId="26606"/>
          <ac:picMkLst>
            <pc:docMk/>
            <pc:sldMk cId="2132441671" sldId="283"/>
            <ac:picMk id="11" creationId="{FDCA86AA-7879-41C8-B9D1-C27E58294475}"/>
          </ac:picMkLst>
        </pc:picChg>
        <pc:picChg chg="add del">
          <ac:chgData name="Johnny Peng" userId="68a61e32d53c6118" providerId="LiveId" clId="{491DF7EB-E463-4F21-B87A-67B6DE6B303A}" dt="2019-10-31T12:23:44.704" v="12496" actId="26606"/>
          <ac:picMkLst>
            <pc:docMk/>
            <pc:sldMk cId="2132441671" sldId="283"/>
            <ac:picMk id="18" creationId="{FDCA86AA-7879-41C8-B9D1-C27E58294475}"/>
          </ac:picMkLst>
        </pc:picChg>
        <pc:cxnChg chg="add del">
          <ac:chgData name="Johnny Peng" userId="68a61e32d53c6118" providerId="LiveId" clId="{491DF7EB-E463-4F21-B87A-67B6DE6B303A}" dt="2019-10-31T12:24:52.013" v="12531" actId="26606"/>
          <ac:cxnSpMkLst>
            <pc:docMk/>
            <pc:sldMk cId="2132441671" sldId="283"/>
            <ac:cxnSpMk id="9" creationId="{6987BDFB-DE64-4B56-B44F-45FAE19FA94E}"/>
          </ac:cxnSpMkLst>
        </pc:cxnChg>
        <pc:cxnChg chg="add del">
          <ac:chgData name="Johnny Peng" userId="68a61e32d53c6118" providerId="LiveId" clId="{491DF7EB-E463-4F21-B87A-67B6DE6B303A}" dt="2019-10-31T12:23:42.196" v="12494" actId="26606"/>
          <ac:cxnSpMkLst>
            <pc:docMk/>
            <pc:sldMk cId="2132441671" sldId="283"/>
            <ac:cxnSpMk id="12" creationId="{6987BDFB-DE64-4B56-B44F-45FAE19FA94E}"/>
          </ac:cxnSpMkLst>
        </pc:cxnChg>
        <pc:cxnChg chg="add del">
          <ac:chgData name="Johnny Peng" userId="68a61e32d53c6118" providerId="LiveId" clId="{491DF7EB-E463-4F21-B87A-67B6DE6B303A}" dt="2019-10-31T12:23:44.704" v="12496" actId="26606"/>
          <ac:cxnSpMkLst>
            <pc:docMk/>
            <pc:sldMk cId="2132441671" sldId="283"/>
            <ac:cxnSpMk id="17" creationId="{6987BDFB-DE64-4B56-B44F-45FAE19FA94E}"/>
          </ac:cxnSpMkLst>
        </pc:cxnChg>
        <pc:cxnChg chg="add del">
          <ac:chgData name="Johnny Peng" userId="68a61e32d53c6118" providerId="LiveId" clId="{491DF7EB-E463-4F21-B87A-67B6DE6B303A}" dt="2019-10-31T12:24:09.497" v="12506" actId="26606"/>
          <ac:cxnSpMkLst>
            <pc:docMk/>
            <pc:sldMk cId="2132441671" sldId="283"/>
            <ac:cxnSpMk id="24" creationId="{67E7D319-545A-41CD-95DF-4DE4FA8A46B1}"/>
          </ac:cxnSpMkLst>
        </pc:cxnChg>
        <pc:cxnChg chg="add del">
          <ac:chgData name="Johnny Peng" userId="68a61e32d53c6118" providerId="LiveId" clId="{491DF7EB-E463-4F21-B87A-67B6DE6B303A}" dt="2019-10-31T12:24:10.985" v="12508" actId="26606"/>
          <ac:cxnSpMkLst>
            <pc:docMk/>
            <pc:sldMk cId="2132441671" sldId="283"/>
            <ac:cxnSpMk id="28" creationId="{E04A321A-A039-4720-87B4-66A4210E0D57}"/>
          </ac:cxnSpMkLst>
        </pc:cxnChg>
        <pc:cxnChg chg="add del">
          <ac:chgData name="Johnny Peng" userId="68a61e32d53c6118" providerId="LiveId" clId="{491DF7EB-E463-4F21-B87A-67B6DE6B303A}" dt="2019-10-31T12:24:11.608" v="12510" actId="26606"/>
          <ac:cxnSpMkLst>
            <pc:docMk/>
            <pc:sldMk cId="2132441671" sldId="283"/>
            <ac:cxnSpMk id="32" creationId="{67E7D319-545A-41CD-95DF-4DE4FA8A46B1}"/>
          </ac:cxnSpMkLst>
        </pc:cxnChg>
        <pc:cxnChg chg="add del">
          <ac:chgData name="Johnny Peng" userId="68a61e32d53c6118" providerId="LiveId" clId="{491DF7EB-E463-4F21-B87A-67B6DE6B303A}" dt="2019-10-31T12:24:12.886" v="12512" actId="26606"/>
          <ac:cxnSpMkLst>
            <pc:docMk/>
            <pc:sldMk cId="2132441671" sldId="283"/>
            <ac:cxnSpMk id="35" creationId="{7855A9B5-1710-4B19-B0F1-CDFDD4ED5B7E}"/>
          </ac:cxnSpMkLst>
        </pc:cxnChg>
        <pc:cxnChg chg="add del">
          <ac:chgData name="Johnny Peng" userId="68a61e32d53c6118" providerId="LiveId" clId="{491DF7EB-E463-4F21-B87A-67B6DE6B303A}" dt="2019-10-31T12:24:14.508" v="12514" actId="26606"/>
          <ac:cxnSpMkLst>
            <pc:docMk/>
            <pc:sldMk cId="2132441671" sldId="283"/>
            <ac:cxnSpMk id="40" creationId="{67E7D319-545A-41CD-95DF-4DE4FA8A46B1}"/>
          </ac:cxnSpMkLst>
        </pc:cxnChg>
        <pc:cxnChg chg="add del">
          <ac:chgData name="Johnny Peng" userId="68a61e32d53c6118" providerId="LiveId" clId="{491DF7EB-E463-4F21-B87A-67B6DE6B303A}" dt="2019-10-31T12:24:17.460" v="12518" actId="26606"/>
          <ac:cxnSpMkLst>
            <pc:docMk/>
            <pc:sldMk cId="2132441671" sldId="283"/>
            <ac:cxnSpMk id="46" creationId="{7855A9B5-1710-4B19-B0F1-CDFDD4ED5B7E}"/>
          </ac:cxnSpMkLst>
        </pc:cxnChg>
        <pc:cxnChg chg="add del">
          <ac:chgData name="Johnny Peng" userId="68a61e32d53c6118" providerId="LiveId" clId="{491DF7EB-E463-4F21-B87A-67B6DE6B303A}" dt="2019-10-31T12:24:20.127" v="12520" actId="26606"/>
          <ac:cxnSpMkLst>
            <pc:docMk/>
            <pc:sldMk cId="2132441671" sldId="283"/>
            <ac:cxnSpMk id="51" creationId="{67E7D319-545A-41CD-95DF-4DE4FA8A46B1}"/>
          </ac:cxnSpMkLst>
        </pc:cxnChg>
        <pc:cxnChg chg="add del">
          <ac:chgData name="Johnny Peng" userId="68a61e32d53c6118" providerId="LiveId" clId="{491DF7EB-E463-4F21-B87A-67B6DE6B303A}" dt="2019-10-31T12:24:22.402" v="12522" actId="26606"/>
          <ac:cxnSpMkLst>
            <pc:docMk/>
            <pc:sldMk cId="2132441671" sldId="283"/>
            <ac:cxnSpMk id="55" creationId="{67E7D319-545A-41CD-95DF-4DE4FA8A46B1}"/>
          </ac:cxnSpMkLst>
        </pc:cxnChg>
        <pc:cxnChg chg="add del">
          <ac:chgData name="Johnny Peng" userId="68a61e32d53c6118" providerId="LiveId" clId="{491DF7EB-E463-4F21-B87A-67B6DE6B303A}" dt="2019-10-31T12:24:23.682" v="12524" actId="26606"/>
          <ac:cxnSpMkLst>
            <pc:docMk/>
            <pc:sldMk cId="2132441671" sldId="283"/>
            <ac:cxnSpMk id="58" creationId="{6987BDFB-DE64-4B56-B44F-45FAE19FA94E}"/>
          </ac:cxnSpMkLst>
        </pc:cxnChg>
        <pc:cxnChg chg="add del">
          <ac:chgData name="Johnny Peng" userId="68a61e32d53c6118" providerId="LiveId" clId="{491DF7EB-E463-4F21-B87A-67B6DE6B303A}" dt="2019-10-31T12:24:50.057" v="12526" actId="26606"/>
          <ac:cxnSpMkLst>
            <pc:docMk/>
            <pc:sldMk cId="2132441671" sldId="283"/>
            <ac:cxnSpMk id="63" creationId="{67E7D319-545A-41CD-95DF-4DE4FA8A46B1}"/>
          </ac:cxnSpMkLst>
        </pc:cxnChg>
        <pc:cxnChg chg="add del">
          <ac:chgData name="Johnny Peng" userId="68a61e32d53c6118" providerId="LiveId" clId="{491DF7EB-E463-4F21-B87A-67B6DE6B303A}" dt="2019-10-31T12:24:50.902" v="12528" actId="26606"/>
          <ac:cxnSpMkLst>
            <pc:docMk/>
            <pc:sldMk cId="2132441671" sldId="283"/>
            <ac:cxnSpMk id="66" creationId="{6987BDFB-DE64-4B56-B44F-45FAE19FA94E}"/>
          </ac:cxnSpMkLst>
        </pc:cxnChg>
        <pc:cxnChg chg="add del">
          <ac:chgData name="Johnny Peng" userId="68a61e32d53c6118" providerId="LiveId" clId="{491DF7EB-E463-4F21-B87A-67B6DE6B303A}" dt="2019-10-31T12:24:51.989" v="12530" actId="26606"/>
          <ac:cxnSpMkLst>
            <pc:docMk/>
            <pc:sldMk cId="2132441671" sldId="283"/>
            <ac:cxnSpMk id="70" creationId="{6987BDFB-DE64-4B56-B44F-45FAE19FA94E}"/>
          </ac:cxnSpMkLst>
        </pc:cxnChg>
        <pc:cxnChg chg="add">
          <ac:chgData name="Johnny Peng" userId="68a61e32d53c6118" providerId="LiveId" clId="{491DF7EB-E463-4F21-B87A-67B6DE6B303A}" dt="2019-10-31T12:24:52.013" v="12531" actId="26606"/>
          <ac:cxnSpMkLst>
            <pc:docMk/>
            <pc:sldMk cId="2132441671" sldId="283"/>
            <ac:cxnSpMk id="75" creationId="{67E7D319-545A-41CD-95DF-4DE4FA8A46B1}"/>
          </ac:cxnSpMkLst>
        </pc:cxnChg>
      </pc:sldChg>
      <pc:sldChg chg="add del">
        <pc:chgData name="Johnny Peng" userId="68a61e32d53c6118" providerId="LiveId" clId="{491DF7EB-E463-4F21-B87A-67B6DE6B303A}" dt="2019-10-31T12:25:19.602" v="12534" actId="2696"/>
        <pc:sldMkLst>
          <pc:docMk/>
          <pc:sldMk cId="3825281253" sldId="284"/>
        </pc:sldMkLst>
      </pc:sldChg>
      <pc:sldChg chg="modSp add ord">
        <pc:chgData name="Johnny Peng" userId="68a61e32d53c6118" providerId="LiveId" clId="{491DF7EB-E463-4F21-B87A-67B6DE6B303A}" dt="2019-11-02T07:31:40.011" v="16426"/>
        <pc:sldMkLst>
          <pc:docMk/>
          <pc:sldMk cId="1490399472" sldId="285"/>
        </pc:sldMkLst>
        <pc:spChg chg="mod">
          <ac:chgData name="Johnny Peng" userId="68a61e32d53c6118" providerId="LiveId" clId="{491DF7EB-E463-4F21-B87A-67B6DE6B303A}" dt="2019-10-31T12:26:06.344" v="12554" actId="404"/>
          <ac:spMkLst>
            <pc:docMk/>
            <pc:sldMk cId="1490399472" sldId="285"/>
            <ac:spMk id="2" creationId="{15B2D4C1-F0F1-4191-A040-974E11B9C179}"/>
          </ac:spMkLst>
        </pc:spChg>
        <pc:spChg chg="mod">
          <ac:chgData name="Johnny Peng" userId="68a61e32d53c6118" providerId="LiveId" clId="{491DF7EB-E463-4F21-B87A-67B6DE6B303A}" dt="2019-11-02T07:31:40.011" v="16426"/>
          <ac:spMkLst>
            <pc:docMk/>
            <pc:sldMk cId="1490399472" sldId="285"/>
            <ac:spMk id="3" creationId="{37C7C8BF-5548-4D0D-95FF-DC7C089394A6}"/>
          </ac:spMkLst>
        </pc:spChg>
      </pc:sldChg>
      <pc:sldChg chg="modSp add">
        <pc:chgData name="Johnny Peng" userId="68a61e32d53c6118" providerId="LiveId" clId="{491DF7EB-E463-4F21-B87A-67B6DE6B303A}" dt="2019-11-02T07:30:39.720" v="16403" actId="20577"/>
        <pc:sldMkLst>
          <pc:docMk/>
          <pc:sldMk cId="2663505939" sldId="286"/>
        </pc:sldMkLst>
        <pc:spChg chg="mod">
          <ac:chgData name="Johnny Peng" userId="68a61e32d53c6118" providerId="LiveId" clId="{491DF7EB-E463-4F21-B87A-67B6DE6B303A}" dt="2019-11-02T07:30:39.720" v="16403" actId="20577"/>
          <ac:spMkLst>
            <pc:docMk/>
            <pc:sldMk cId="2663505939" sldId="286"/>
            <ac:spMk id="2" creationId="{15B2D4C1-F0F1-4191-A040-974E11B9C179}"/>
          </ac:spMkLst>
        </pc:spChg>
        <pc:spChg chg="mod">
          <ac:chgData name="Johnny Peng" userId="68a61e32d53c6118" providerId="LiveId" clId="{491DF7EB-E463-4F21-B87A-67B6DE6B303A}" dt="2019-10-31T12:55:33.484" v="13564"/>
          <ac:spMkLst>
            <pc:docMk/>
            <pc:sldMk cId="2663505939" sldId="286"/>
            <ac:spMk id="3" creationId="{37C7C8BF-5548-4D0D-95FF-DC7C089394A6}"/>
          </ac:spMkLst>
        </pc:spChg>
      </pc:sldChg>
      <pc:sldChg chg="modSp add ord">
        <pc:chgData name="Johnny Peng" userId="68a61e32d53c6118" providerId="LiveId" clId="{491DF7EB-E463-4F21-B87A-67B6DE6B303A}" dt="2019-11-02T07:31:25.451" v="16416"/>
        <pc:sldMkLst>
          <pc:docMk/>
          <pc:sldMk cId="630229970" sldId="287"/>
        </pc:sldMkLst>
        <pc:spChg chg="mod">
          <ac:chgData name="Johnny Peng" userId="68a61e32d53c6118" providerId="LiveId" clId="{491DF7EB-E463-4F21-B87A-67B6DE6B303A}" dt="2019-11-02T07:30:48.621" v="16410" actId="20577"/>
          <ac:spMkLst>
            <pc:docMk/>
            <pc:sldMk cId="630229970" sldId="287"/>
            <ac:spMk id="2" creationId="{15B2D4C1-F0F1-4191-A040-974E11B9C179}"/>
          </ac:spMkLst>
        </pc:spChg>
        <pc:spChg chg="mod">
          <ac:chgData name="Johnny Peng" userId="68a61e32d53c6118" providerId="LiveId" clId="{491DF7EB-E463-4F21-B87A-67B6DE6B303A}" dt="2019-10-31T12:55:57.642" v="13568" actId="5793"/>
          <ac:spMkLst>
            <pc:docMk/>
            <pc:sldMk cId="630229970" sldId="287"/>
            <ac:spMk id="3" creationId="{37C7C8BF-5548-4D0D-95FF-DC7C089394A6}"/>
          </ac:spMkLst>
        </pc:spChg>
      </pc:sldChg>
      <pc:sldChg chg="modSp add">
        <pc:chgData name="Johnny Peng" userId="68a61e32d53c6118" providerId="LiveId" clId="{491DF7EB-E463-4F21-B87A-67B6DE6B303A}" dt="2019-11-02T07:33:33.026" v="16592" actId="20577"/>
        <pc:sldMkLst>
          <pc:docMk/>
          <pc:sldMk cId="783487739" sldId="288"/>
        </pc:sldMkLst>
        <pc:spChg chg="mod">
          <ac:chgData name="Johnny Peng" userId="68a61e32d53c6118" providerId="LiveId" clId="{491DF7EB-E463-4F21-B87A-67B6DE6B303A}" dt="2019-11-02T07:31:02.372" v="16415" actId="20577"/>
          <ac:spMkLst>
            <pc:docMk/>
            <pc:sldMk cId="783487739" sldId="288"/>
            <ac:spMk id="2" creationId="{15B2D4C1-F0F1-4191-A040-974E11B9C179}"/>
          </ac:spMkLst>
        </pc:spChg>
        <pc:spChg chg="mod">
          <ac:chgData name="Johnny Peng" userId="68a61e32d53c6118" providerId="LiveId" clId="{491DF7EB-E463-4F21-B87A-67B6DE6B303A}" dt="2019-11-02T07:33:33.026" v="16592" actId="20577"/>
          <ac:spMkLst>
            <pc:docMk/>
            <pc:sldMk cId="783487739" sldId="288"/>
            <ac:spMk id="3" creationId="{37C7C8BF-5548-4D0D-95FF-DC7C089394A6}"/>
          </ac:spMkLst>
        </pc:spChg>
      </pc:sldChg>
      <pc:sldChg chg="addSp delSp modSp add mod setBg">
        <pc:chgData name="Johnny Peng" userId="68a61e32d53c6118" providerId="LiveId" clId="{491DF7EB-E463-4F21-B87A-67B6DE6B303A}" dt="2019-11-02T05:55:54.960" v="15380" actId="1076"/>
        <pc:sldMkLst>
          <pc:docMk/>
          <pc:sldMk cId="3772606864" sldId="289"/>
        </pc:sldMkLst>
        <pc:spChg chg="mod">
          <ac:chgData name="Johnny Peng" userId="68a61e32d53c6118" providerId="LiveId" clId="{491DF7EB-E463-4F21-B87A-67B6DE6B303A}" dt="2019-11-02T05:52:25.649" v="15226" actId="26606"/>
          <ac:spMkLst>
            <pc:docMk/>
            <pc:sldMk cId="3772606864" sldId="289"/>
            <ac:spMk id="2" creationId="{15B2D4C1-F0F1-4191-A040-974E11B9C179}"/>
          </ac:spMkLst>
        </pc:spChg>
        <pc:spChg chg="mod ord">
          <ac:chgData name="Johnny Peng" userId="68a61e32d53c6118" providerId="LiveId" clId="{491DF7EB-E463-4F21-B87A-67B6DE6B303A}" dt="2019-11-02T05:55:41.743" v="15378" actId="20577"/>
          <ac:spMkLst>
            <pc:docMk/>
            <pc:sldMk cId="3772606864" sldId="289"/>
            <ac:spMk id="3" creationId="{37C7C8BF-5548-4D0D-95FF-DC7C089394A6}"/>
          </ac:spMkLst>
        </pc:spChg>
        <pc:spChg chg="add del">
          <ac:chgData name="Johnny Peng" userId="68a61e32d53c6118" providerId="LiveId" clId="{491DF7EB-E463-4F21-B87A-67B6DE6B303A}" dt="2019-11-02T05:52:11.241" v="15214" actId="26606"/>
          <ac:spMkLst>
            <pc:docMk/>
            <pc:sldMk cId="3772606864" sldId="289"/>
            <ac:spMk id="9" creationId="{5E0A8391-2737-4F1C-B27A-C44629DB4D33}"/>
          </ac:spMkLst>
        </pc:spChg>
        <pc:spChg chg="add del">
          <ac:chgData name="Johnny Peng" userId="68a61e32d53c6118" providerId="LiveId" clId="{491DF7EB-E463-4F21-B87A-67B6DE6B303A}" dt="2019-11-02T05:52:11.241" v="15214" actId="26606"/>
          <ac:spMkLst>
            <pc:docMk/>
            <pc:sldMk cId="3772606864" sldId="289"/>
            <ac:spMk id="11" creationId="{B2A3BAC5-F97F-4C2F-A1CF-57ED466801B7}"/>
          </ac:spMkLst>
        </pc:spChg>
        <pc:spChg chg="add del">
          <ac:chgData name="Johnny Peng" userId="68a61e32d53c6118" providerId="LiveId" clId="{491DF7EB-E463-4F21-B87A-67B6DE6B303A}" dt="2019-11-02T05:52:12.837" v="15216" actId="26606"/>
          <ac:spMkLst>
            <pc:docMk/>
            <pc:sldMk cId="3772606864" sldId="289"/>
            <ac:spMk id="13" creationId="{9E4CE3CF-6887-4947-8090-EC10F183F2EA}"/>
          </ac:spMkLst>
        </pc:spChg>
        <pc:spChg chg="add del">
          <ac:chgData name="Johnny Peng" userId="68a61e32d53c6118" providerId="LiveId" clId="{491DF7EB-E463-4F21-B87A-67B6DE6B303A}" dt="2019-11-02T05:52:12.837" v="15216" actId="26606"/>
          <ac:spMkLst>
            <pc:docMk/>
            <pc:sldMk cId="3772606864" sldId="289"/>
            <ac:spMk id="14" creationId="{13BCCAE5-A35B-4B66-A4A7-E23C34A403A4}"/>
          </ac:spMkLst>
        </pc:spChg>
        <pc:spChg chg="add del">
          <ac:chgData name="Johnny Peng" userId="68a61e32d53c6118" providerId="LiveId" clId="{491DF7EB-E463-4F21-B87A-67B6DE6B303A}" dt="2019-11-02T05:52:14.278" v="15218" actId="26606"/>
          <ac:spMkLst>
            <pc:docMk/>
            <pc:sldMk cId="3772606864" sldId="289"/>
            <ac:spMk id="17" creationId="{13BCCAE5-A35B-4B66-A4A7-E23C34A403A4}"/>
          </ac:spMkLst>
        </pc:spChg>
        <pc:spChg chg="add del">
          <ac:chgData name="Johnny Peng" userId="68a61e32d53c6118" providerId="LiveId" clId="{491DF7EB-E463-4F21-B87A-67B6DE6B303A}" dt="2019-11-02T05:52:14.278" v="15218" actId="26606"/>
          <ac:spMkLst>
            <pc:docMk/>
            <pc:sldMk cId="3772606864" sldId="289"/>
            <ac:spMk id="19" creationId="{9E4CE3CF-6887-4947-8090-EC10F183F2EA}"/>
          </ac:spMkLst>
        </pc:spChg>
        <pc:spChg chg="add del">
          <ac:chgData name="Johnny Peng" userId="68a61e32d53c6118" providerId="LiveId" clId="{491DF7EB-E463-4F21-B87A-67B6DE6B303A}" dt="2019-11-02T05:52:19.153" v="15221" actId="26606"/>
          <ac:spMkLst>
            <pc:docMk/>
            <pc:sldMk cId="3772606864" sldId="289"/>
            <ac:spMk id="21" creationId="{39B4056F-1959-4627-A683-77F6C0603FCD}"/>
          </ac:spMkLst>
        </pc:spChg>
        <pc:spChg chg="add del">
          <ac:chgData name="Johnny Peng" userId="68a61e32d53c6118" providerId="LiveId" clId="{491DF7EB-E463-4F21-B87A-67B6DE6B303A}" dt="2019-11-02T05:52:19.153" v="15221" actId="26606"/>
          <ac:spMkLst>
            <pc:docMk/>
            <pc:sldMk cId="3772606864" sldId="289"/>
            <ac:spMk id="22" creationId="{D8D7349B-C9FA-4FCE-A1FF-948F460A3A9A}"/>
          </ac:spMkLst>
        </pc:spChg>
        <pc:spChg chg="add del">
          <ac:chgData name="Johnny Peng" userId="68a61e32d53c6118" providerId="LiveId" clId="{491DF7EB-E463-4F21-B87A-67B6DE6B303A}" dt="2019-11-02T05:52:20.389" v="15223" actId="26606"/>
          <ac:spMkLst>
            <pc:docMk/>
            <pc:sldMk cId="3772606864" sldId="289"/>
            <ac:spMk id="25" creationId="{5E0A8391-2737-4F1C-B27A-C44629DB4D33}"/>
          </ac:spMkLst>
        </pc:spChg>
        <pc:spChg chg="add del">
          <ac:chgData name="Johnny Peng" userId="68a61e32d53c6118" providerId="LiveId" clId="{491DF7EB-E463-4F21-B87A-67B6DE6B303A}" dt="2019-11-02T05:52:20.389" v="15223" actId="26606"/>
          <ac:spMkLst>
            <pc:docMk/>
            <pc:sldMk cId="3772606864" sldId="289"/>
            <ac:spMk id="26" creationId="{B2A3BAC5-F97F-4C2F-A1CF-57ED466801B7}"/>
          </ac:spMkLst>
        </pc:spChg>
        <pc:spChg chg="add del">
          <ac:chgData name="Johnny Peng" userId="68a61e32d53c6118" providerId="LiveId" clId="{491DF7EB-E463-4F21-B87A-67B6DE6B303A}" dt="2019-11-02T05:52:25.649" v="15226" actId="26606"/>
          <ac:spMkLst>
            <pc:docMk/>
            <pc:sldMk cId="3772606864" sldId="289"/>
            <ac:spMk id="28" creationId="{39B4056F-1959-4627-A683-77F6C0603FCD}"/>
          </ac:spMkLst>
        </pc:spChg>
        <pc:spChg chg="add del">
          <ac:chgData name="Johnny Peng" userId="68a61e32d53c6118" providerId="LiveId" clId="{491DF7EB-E463-4F21-B87A-67B6DE6B303A}" dt="2019-11-02T05:52:25.649" v="15226" actId="26606"/>
          <ac:spMkLst>
            <pc:docMk/>
            <pc:sldMk cId="3772606864" sldId="289"/>
            <ac:spMk id="29" creationId="{D8D7349B-C9FA-4FCE-A1FF-948F460A3A9A}"/>
          </ac:spMkLst>
        </pc:spChg>
        <pc:picChg chg="add mod ord">
          <ac:chgData name="Johnny Peng" userId="68a61e32d53c6118" providerId="LiveId" clId="{491DF7EB-E463-4F21-B87A-67B6DE6B303A}" dt="2019-11-02T05:55:54.960" v="15380" actId="1076"/>
          <ac:picMkLst>
            <pc:docMk/>
            <pc:sldMk cId="3772606864" sldId="289"/>
            <ac:picMk id="4" creationId="{D1A35DE2-C774-458A-A549-DFE79D38596B}"/>
          </ac:picMkLst>
        </pc:picChg>
        <pc:cxnChg chg="add del">
          <ac:chgData name="Johnny Peng" userId="68a61e32d53c6118" providerId="LiveId" clId="{491DF7EB-E463-4F21-B87A-67B6DE6B303A}" dt="2019-11-02T05:52:12.837" v="15216" actId="26606"/>
          <ac:cxnSpMkLst>
            <pc:docMk/>
            <pc:sldMk cId="3772606864" sldId="289"/>
            <ac:cxnSpMk id="15" creationId="{6987BDFB-DE64-4B56-B44F-45FAE19FA94E}"/>
          </ac:cxnSpMkLst>
        </pc:cxnChg>
        <pc:cxnChg chg="add del">
          <ac:chgData name="Johnny Peng" userId="68a61e32d53c6118" providerId="LiveId" clId="{491DF7EB-E463-4F21-B87A-67B6DE6B303A}" dt="2019-11-02T05:52:14.278" v="15218" actId="26606"/>
          <ac:cxnSpMkLst>
            <pc:docMk/>
            <pc:sldMk cId="3772606864" sldId="289"/>
            <ac:cxnSpMk id="18" creationId="{6987BDFB-DE64-4B56-B44F-45FAE19FA94E}"/>
          </ac:cxnSpMkLst>
        </pc:cxnChg>
        <pc:cxnChg chg="add del">
          <ac:chgData name="Johnny Peng" userId="68a61e32d53c6118" providerId="LiveId" clId="{491DF7EB-E463-4F21-B87A-67B6DE6B303A}" dt="2019-11-02T05:52:19.153" v="15221" actId="26606"/>
          <ac:cxnSpMkLst>
            <pc:docMk/>
            <pc:sldMk cId="3772606864" sldId="289"/>
            <ac:cxnSpMk id="23" creationId="{55646586-8E5D-4A2B-BDA9-01CE28AC89A1}"/>
          </ac:cxnSpMkLst>
        </pc:cxnChg>
        <pc:cxnChg chg="add del">
          <ac:chgData name="Johnny Peng" userId="68a61e32d53c6118" providerId="LiveId" clId="{491DF7EB-E463-4F21-B87A-67B6DE6B303A}" dt="2019-11-02T05:52:25.649" v="15226" actId="26606"/>
          <ac:cxnSpMkLst>
            <pc:docMk/>
            <pc:sldMk cId="3772606864" sldId="289"/>
            <ac:cxnSpMk id="30" creationId="{55646586-8E5D-4A2B-BDA9-01CE28AC89A1}"/>
          </ac:cxnSpMkLst>
        </pc:cxnChg>
      </pc:sldChg>
      <pc:sldChg chg="addSp modSp add">
        <pc:chgData name="Johnny Peng" userId="68a61e32d53c6118" providerId="LiveId" clId="{491DF7EB-E463-4F21-B87A-67B6DE6B303A}" dt="2019-11-02T07:23:10.895" v="16348" actId="20577"/>
        <pc:sldMkLst>
          <pc:docMk/>
          <pc:sldMk cId="1453973031" sldId="290"/>
        </pc:sldMkLst>
        <pc:spChg chg="mod">
          <ac:chgData name="Johnny Peng" userId="68a61e32d53c6118" providerId="LiveId" clId="{491DF7EB-E463-4F21-B87A-67B6DE6B303A}" dt="2019-11-02T07:23:10.895" v="16348" actId="20577"/>
          <ac:spMkLst>
            <pc:docMk/>
            <pc:sldMk cId="1453973031" sldId="290"/>
            <ac:spMk id="2" creationId="{15B2D4C1-F0F1-4191-A040-974E11B9C179}"/>
          </ac:spMkLst>
        </pc:spChg>
        <pc:spChg chg="mod">
          <ac:chgData name="Johnny Peng" userId="68a61e32d53c6118" providerId="LiveId" clId="{491DF7EB-E463-4F21-B87A-67B6DE6B303A}" dt="2019-11-02T07:08:42.854" v="16212" actId="20577"/>
          <ac:spMkLst>
            <pc:docMk/>
            <pc:sldMk cId="1453973031" sldId="290"/>
            <ac:spMk id="3" creationId="{37C7C8BF-5548-4D0D-95FF-DC7C089394A6}"/>
          </ac:spMkLst>
        </pc:spChg>
        <pc:picChg chg="add mod">
          <ac:chgData name="Johnny Peng" userId="68a61e32d53c6118" providerId="LiveId" clId="{491DF7EB-E463-4F21-B87A-67B6DE6B303A}" dt="2019-11-02T07:08:45.470" v="16213" actId="1076"/>
          <ac:picMkLst>
            <pc:docMk/>
            <pc:sldMk cId="1453973031" sldId="290"/>
            <ac:picMk id="4" creationId="{C9246EAF-973F-4E35-AD95-10985DDF5406}"/>
          </ac:picMkLst>
        </pc:picChg>
      </pc:sldChg>
      <pc:sldChg chg="modSp add del">
        <pc:chgData name="Johnny Peng" userId="68a61e32d53c6118" providerId="LiveId" clId="{491DF7EB-E463-4F21-B87A-67B6DE6B303A}" dt="2019-10-31T13:21:05.284" v="14814" actId="2696"/>
        <pc:sldMkLst>
          <pc:docMk/>
          <pc:sldMk cId="1881886305" sldId="291"/>
        </pc:sldMkLst>
        <pc:spChg chg="mod">
          <ac:chgData name="Johnny Peng" userId="68a61e32d53c6118" providerId="LiveId" clId="{491DF7EB-E463-4F21-B87A-67B6DE6B303A}" dt="2019-10-31T13:20:35.311" v="14808" actId="20577"/>
          <ac:spMkLst>
            <pc:docMk/>
            <pc:sldMk cId="1881886305" sldId="291"/>
            <ac:spMk id="3" creationId="{37C7C8BF-5548-4D0D-95FF-DC7C089394A6}"/>
          </ac:spMkLst>
        </pc:spChg>
      </pc:sldChg>
      <pc:sldChg chg="addSp modSp add">
        <pc:chgData name="Johnny Peng" userId="68a61e32d53c6118" providerId="LiveId" clId="{491DF7EB-E463-4F21-B87A-67B6DE6B303A}" dt="2019-11-02T07:21:42.810" v="16246" actId="404"/>
        <pc:sldMkLst>
          <pc:docMk/>
          <pc:sldMk cId="121223098" sldId="292"/>
        </pc:sldMkLst>
        <pc:spChg chg="mod">
          <ac:chgData name="Johnny Peng" userId="68a61e32d53c6118" providerId="LiveId" clId="{491DF7EB-E463-4F21-B87A-67B6DE6B303A}" dt="2019-10-31T13:22:56.264" v="15007" actId="20577"/>
          <ac:spMkLst>
            <pc:docMk/>
            <pc:sldMk cId="121223098" sldId="292"/>
            <ac:spMk id="2" creationId="{15B2D4C1-F0F1-4191-A040-974E11B9C179}"/>
          </ac:spMkLst>
        </pc:spChg>
        <pc:spChg chg="mod">
          <ac:chgData name="Johnny Peng" userId="68a61e32d53c6118" providerId="LiveId" clId="{491DF7EB-E463-4F21-B87A-67B6DE6B303A}" dt="2019-11-02T07:21:42.810" v="16246" actId="404"/>
          <ac:spMkLst>
            <pc:docMk/>
            <pc:sldMk cId="121223098" sldId="292"/>
            <ac:spMk id="3" creationId="{37C7C8BF-5548-4D0D-95FF-DC7C089394A6}"/>
          </ac:spMkLst>
        </pc:spChg>
        <pc:picChg chg="add mod">
          <ac:chgData name="Johnny Peng" userId="68a61e32d53c6118" providerId="LiveId" clId="{491DF7EB-E463-4F21-B87A-67B6DE6B303A}" dt="2019-11-02T07:21:37.506" v="16244" actId="1076"/>
          <ac:picMkLst>
            <pc:docMk/>
            <pc:sldMk cId="121223098" sldId="292"/>
            <ac:picMk id="4" creationId="{E6C352A0-3503-4056-93A2-4795A7B9223A}"/>
          </ac:picMkLst>
        </pc:picChg>
      </pc:sldChg>
      <pc:sldChg chg="modSp add">
        <pc:chgData name="Johnny Peng" userId="68a61e32d53c6118" providerId="LiveId" clId="{491DF7EB-E463-4F21-B87A-67B6DE6B303A}" dt="2019-11-02T07:41:57.922" v="17054" actId="20577"/>
        <pc:sldMkLst>
          <pc:docMk/>
          <pc:sldMk cId="3295637822" sldId="293"/>
        </pc:sldMkLst>
        <pc:spChg chg="mod">
          <ac:chgData name="Johnny Peng" userId="68a61e32d53c6118" providerId="LiveId" clId="{491DF7EB-E463-4F21-B87A-67B6DE6B303A}" dt="2019-10-31T13:23:14.166" v="15041" actId="20577"/>
          <ac:spMkLst>
            <pc:docMk/>
            <pc:sldMk cId="3295637822" sldId="293"/>
            <ac:spMk id="2" creationId="{15B2D4C1-F0F1-4191-A040-974E11B9C179}"/>
          </ac:spMkLst>
        </pc:spChg>
        <pc:spChg chg="mod">
          <ac:chgData name="Johnny Peng" userId="68a61e32d53c6118" providerId="LiveId" clId="{491DF7EB-E463-4F21-B87A-67B6DE6B303A}" dt="2019-11-02T07:41:57.922" v="17054" actId="20577"/>
          <ac:spMkLst>
            <pc:docMk/>
            <pc:sldMk cId="3295637822" sldId="293"/>
            <ac:spMk id="3" creationId="{37C7C8BF-5548-4D0D-95FF-DC7C089394A6}"/>
          </ac:spMkLst>
        </pc:spChg>
      </pc:sldChg>
      <pc:sldChg chg="addSp delSp modSp add mod setBg setClrOvrMap">
        <pc:chgData name="Johnny Peng" userId="68a61e32d53c6118" providerId="LiveId" clId="{491DF7EB-E463-4F21-B87A-67B6DE6B303A}" dt="2019-11-02T07:45:12.138" v="17074" actId="26606"/>
        <pc:sldMkLst>
          <pc:docMk/>
          <pc:sldMk cId="3156065436" sldId="294"/>
        </pc:sldMkLst>
        <pc:spChg chg="mod">
          <ac:chgData name="Johnny Peng" userId="68a61e32d53c6118" providerId="LiveId" clId="{491DF7EB-E463-4F21-B87A-67B6DE6B303A}" dt="2019-11-02T07:45:12.138" v="17074" actId="26606"/>
          <ac:spMkLst>
            <pc:docMk/>
            <pc:sldMk cId="3156065436" sldId="294"/>
            <ac:spMk id="2" creationId="{15B2D4C1-F0F1-4191-A040-974E11B9C179}"/>
          </ac:spMkLst>
        </pc:spChg>
        <pc:spChg chg="mod ord">
          <ac:chgData name="Johnny Peng" userId="68a61e32d53c6118" providerId="LiveId" clId="{491DF7EB-E463-4F21-B87A-67B6DE6B303A}" dt="2019-11-02T07:45:12.138" v="17074" actId="26606"/>
          <ac:spMkLst>
            <pc:docMk/>
            <pc:sldMk cId="3156065436" sldId="294"/>
            <ac:spMk id="3" creationId="{37C7C8BF-5548-4D0D-95FF-DC7C089394A6}"/>
          </ac:spMkLst>
        </pc:spChg>
        <pc:spChg chg="add del">
          <ac:chgData name="Johnny Peng" userId="68a61e32d53c6118" providerId="LiveId" clId="{491DF7EB-E463-4F21-B87A-67B6DE6B303A}" dt="2019-11-02T07:45:00.513" v="17063" actId="26606"/>
          <ac:spMkLst>
            <pc:docMk/>
            <pc:sldMk cId="3156065436" sldId="294"/>
            <ac:spMk id="11" creationId="{F64BBAA4-C62B-4146-B49F-FE4CC4655EE0}"/>
          </ac:spMkLst>
        </pc:spChg>
        <pc:spChg chg="add del">
          <ac:chgData name="Johnny Peng" userId="68a61e32d53c6118" providerId="LiveId" clId="{491DF7EB-E463-4F21-B87A-67B6DE6B303A}" dt="2019-11-02T07:45:00.513" v="17063" actId="26606"/>
          <ac:spMkLst>
            <pc:docMk/>
            <pc:sldMk cId="3156065436" sldId="294"/>
            <ac:spMk id="15" creationId="{75CF30C0-9394-4459-976E-2AA223FB125F}"/>
          </ac:spMkLst>
        </pc:spChg>
        <pc:spChg chg="add del">
          <ac:chgData name="Johnny Peng" userId="68a61e32d53c6118" providerId="LiveId" clId="{491DF7EB-E463-4F21-B87A-67B6DE6B303A}" dt="2019-11-02T07:45:02.342" v="17065" actId="26606"/>
          <ac:spMkLst>
            <pc:docMk/>
            <pc:sldMk cId="3156065436" sldId="294"/>
            <ac:spMk id="17" creationId="{0AB6E427-3F73-4C06-A5D5-AE52C3883B50}"/>
          </ac:spMkLst>
        </pc:spChg>
        <pc:spChg chg="add del">
          <ac:chgData name="Johnny Peng" userId="68a61e32d53c6118" providerId="LiveId" clId="{491DF7EB-E463-4F21-B87A-67B6DE6B303A}" dt="2019-11-02T07:45:02.342" v="17065" actId="26606"/>
          <ac:spMkLst>
            <pc:docMk/>
            <pc:sldMk cId="3156065436" sldId="294"/>
            <ac:spMk id="18" creationId="{D8C9BDAA-0390-4B39-9B5C-BC95E5120DA4}"/>
          </ac:spMkLst>
        </pc:spChg>
        <pc:spChg chg="add del">
          <ac:chgData name="Johnny Peng" userId="68a61e32d53c6118" providerId="LiveId" clId="{491DF7EB-E463-4F21-B87A-67B6DE6B303A}" dt="2019-11-02T07:45:03.732" v="17067" actId="26606"/>
          <ac:spMkLst>
            <pc:docMk/>
            <pc:sldMk cId="3156065436" sldId="294"/>
            <ac:spMk id="21" creationId="{39B4056F-1959-4627-A683-77F6C0603FCD}"/>
          </ac:spMkLst>
        </pc:spChg>
        <pc:spChg chg="add del">
          <ac:chgData name="Johnny Peng" userId="68a61e32d53c6118" providerId="LiveId" clId="{491DF7EB-E463-4F21-B87A-67B6DE6B303A}" dt="2019-11-02T07:45:03.732" v="17067" actId="26606"/>
          <ac:spMkLst>
            <pc:docMk/>
            <pc:sldMk cId="3156065436" sldId="294"/>
            <ac:spMk id="22" creationId="{D8D7349B-C9FA-4FCE-A1FF-948F460A3A9A}"/>
          </ac:spMkLst>
        </pc:spChg>
        <pc:spChg chg="add del">
          <ac:chgData name="Johnny Peng" userId="68a61e32d53c6118" providerId="LiveId" clId="{491DF7EB-E463-4F21-B87A-67B6DE6B303A}" dt="2019-11-02T07:45:05.160" v="17069" actId="26606"/>
          <ac:spMkLst>
            <pc:docMk/>
            <pc:sldMk cId="3156065436" sldId="294"/>
            <ac:spMk id="25" creationId="{E844E128-FF69-4E9F-8327-6B504B3C5AE1}"/>
          </ac:spMkLst>
        </pc:spChg>
        <pc:spChg chg="add del">
          <ac:chgData name="Johnny Peng" userId="68a61e32d53c6118" providerId="LiveId" clId="{491DF7EB-E463-4F21-B87A-67B6DE6B303A}" dt="2019-11-02T07:45:08.283" v="17071" actId="26606"/>
          <ac:spMkLst>
            <pc:docMk/>
            <pc:sldMk cId="3156065436" sldId="294"/>
            <ac:spMk id="28" creationId="{873ECEC8-0F24-45B8-950F-35FC94BCEAC8}"/>
          </ac:spMkLst>
        </pc:spChg>
        <pc:spChg chg="add del">
          <ac:chgData name="Johnny Peng" userId="68a61e32d53c6118" providerId="LiveId" clId="{491DF7EB-E463-4F21-B87A-67B6DE6B303A}" dt="2019-11-02T07:45:08.283" v="17071" actId="26606"/>
          <ac:spMkLst>
            <pc:docMk/>
            <pc:sldMk cId="3156065436" sldId="294"/>
            <ac:spMk id="30" creationId="{8B53612E-ADB2-4457-9688-89506397AF28}"/>
          </ac:spMkLst>
        </pc:spChg>
        <pc:spChg chg="add del">
          <ac:chgData name="Johnny Peng" userId="68a61e32d53c6118" providerId="LiveId" clId="{491DF7EB-E463-4F21-B87A-67B6DE6B303A}" dt="2019-11-02T07:45:12.118" v="17073" actId="26606"/>
          <ac:spMkLst>
            <pc:docMk/>
            <pc:sldMk cId="3156065436" sldId="294"/>
            <ac:spMk id="32" creationId="{08CB54FC-0B2A-4107-9A70-958B90B76585}"/>
          </ac:spMkLst>
        </pc:spChg>
        <pc:spChg chg="add del">
          <ac:chgData name="Johnny Peng" userId="68a61e32d53c6118" providerId="LiveId" clId="{491DF7EB-E463-4F21-B87A-67B6DE6B303A}" dt="2019-11-02T07:45:12.118" v="17073" actId="26606"/>
          <ac:spMkLst>
            <pc:docMk/>
            <pc:sldMk cId="3156065436" sldId="294"/>
            <ac:spMk id="34" creationId="{5712F7E8-BFD5-4B85-A173-57790DA124F3}"/>
          </ac:spMkLst>
        </pc:spChg>
        <pc:spChg chg="add">
          <ac:chgData name="Johnny Peng" userId="68a61e32d53c6118" providerId="LiveId" clId="{491DF7EB-E463-4F21-B87A-67B6DE6B303A}" dt="2019-11-02T07:45:12.138" v="17074" actId="26606"/>
          <ac:spMkLst>
            <pc:docMk/>
            <pc:sldMk cId="3156065436" sldId="294"/>
            <ac:spMk id="36" creationId="{0AB6E427-3F73-4C06-A5D5-AE52C3883B50}"/>
          </ac:spMkLst>
        </pc:spChg>
        <pc:spChg chg="add">
          <ac:chgData name="Johnny Peng" userId="68a61e32d53c6118" providerId="LiveId" clId="{491DF7EB-E463-4F21-B87A-67B6DE6B303A}" dt="2019-11-02T07:45:12.138" v="17074" actId="26606"/>
          <ac:spMkLst>
            <pc:docMk/>
            <pc:sldMk cId="3156065436" sldId="294"/>
            <ac:spMk id="37" creationId="{D8C9BDAA-0390-4B39-9B5C-BC95E5120DA4}"/>
          </ac:spMkLst>
        </pc:spChg>
        <pc:picChg chg="add del mod">
          <ac:chgData name="Johnny Peng" userId="68a61e32d53c6118" providerId="LiveId" clId="{491DF7EB-E463-4F21-B87A-67B6DE6B303A}" dt="2019-11-02T07:44:47.561" v="17058" actId="478"/>
          <ac:picMkLst>
            <pc:docMk/>
            <pc:sldMk cId="3156065436" sldId="294"/>
            <ac:picMk id="5" creationId="{EA833D6E-9A96-4CA3-A518-CA18924603C4}"/>
          </ac:picMkLst>
        </pc:picChg>
        <pc:picChg chg="add mod ord">
          <ac:chgData name="Johnny Peng" userId="68a61e32d53c6118" providerId="LiveId" clId="{491DF7EB-E463-4F21-B87A-67B6DE6B303A}" dt="2019-11-02T07:45:12.138" v="17074" actId="26606"/>
          <ac:picMkLst>
            <pc:docMk/>
            <pc:sldMk cId="3156065436" sldId="294"/>
            <ac:picMk id="6" creationId="{6DE7437C-F9BE-4BE7-A10D-7415EBDCD68D}"/>
          </ac:picMkLst>
        </pc:picChg>
        <pc:cxnChg chg="add del">
          <ac:chgData name="Johnny Peng" userId="68a61e32d53c6118" providerId="LiveId" clId="{491DF7EB-E463-4F21-B87A-67B6DE6B303A}" dt="2019-11-02T07:45:00.513" v="17063" actId="26606"/>
          <ac:cxnSpMkLst>
            <pc:docMk/>
            <pc:sldMk cId="3156065436" sldId="294"/>
            <ac:cxnSpMk id="13" creationId="{EEB57AA8-F021-480C-A9E2-F89913313611}"/>
          </ac:cxnSpMkLst>
        </pc:cxnChg>
        <pc:cxnChg chg="add del">
          <ac:chgData name="Johnny Peng" userId="68a61e32d53c6118" providerId="LiveId" clId="{491DF7EB-E463-4F21-B87A-67B6DE6B303A}" dt="2019-11-02T07:45:02.342" v="17065" actId="26606"/>
          <ac:cxnSpMkLst>
            <pc:docMk/>
            <pc:sldMk cId="3156065436" sldId="294"/>
            <ac:cxnSpMk id="19" creationId="{E04A321A-A039-4720-87B4-66A4210E0D57}"/>
          </ac:cxnSpMkLst>
        </pc:cxnChg>
        <pc:cxnChg chg="add del">
          <ac:chgData name="Johnny Peng" userId="68a61e32d53c6118" providerId="LiveId" clId="{491DF7EB-E463-4F21-B87A-67B6DE6B303A}" dt="2019-11-02T07:45:03.732" v="17067" actId="26606"/>
          <ac:cxnSpMkLst>
            <pc:docMk/>
            <pc:sldMk cId="3156065436" sldId="294"/>
            <ac:cxnSpMk id="23" creationId="{55646586-8E5D-4A2B-BDA9-01CE28AC89A1}"/>
          </ac:cxnSpMkLst>
        </pc:cxnChg>
        <pc:cxnChg chg="add del">
          <ac:chgData name="Johnny Peng" userId="68a61e32d53c6118" providerId="LiveId" clId="{491DF7EB-E463-4F21-B87A-67B6DE6B303A}" dt="2019-11-02T07:45:05.160" v="17069" actId="26606"/>
          <ac:cxnSpMkLst>
            <pc:docMk/>
            <pc:sldMk cId="3156065436" sldId="294"/>
            <ac:cxnSpMk id="26" creationId="{055CEADF-09EA-423C-8C45-F94AF44D5AF0}"/>
          </ac:cxnSpMkLst>
        </pc:cxnChg>
        <pc:cxnChg chg="add del">
          <ac:chgData name="Johnny Peng" userId="68a61e32d53c6118" providerId="LiveId" clId="{491DF7EB-E463-4F21-B87A-67B6DE6B303A}" dt="2019-11-02T07:45:08.283" v="17071" actId="26606"/>
          <ac:cxnSpMkLst>
            <pc:docMk/>
            <pc:sldMk cId="3156065436" sldId="294"/>
            <ac:cxnSpMk id="29" creationId="{89EB8C68-FF1B-4849-867B-32D29B19F102}"/>
          </ac:cxnSpMkLst>
        </pc:cxnChg>
        <pc:cxnChg chg="add del">
          <ac:chgData name="Johnny Peng" userId="68a61e32d53c6118" providerId="LiveId" clId="{491DF7EB-E463-4F21-B87A-67B6DE6B303A}" dt="2019-11-02T07:45:12.118" v="17073" actId="26606"/>
          <ac:cxnSpMkLst>
            <pc:docMk/>
            <pc:sldMk cId="3156065436" sldId="294"/>
            <ac:cxnSpMk id="33" creationId="{7855A9B5-1710-4B19-B0F1-CDFDD4ED5B7E}"/>
          </ac:cxnSpMkLst>
        </pc:cxnChg>
        <pc:cxnChg chg="add">
          <ac:chgData name="Johnny Peng" userId="68a61e32d53c6118" providerId="LiveId" clId="{491DF7EB-E463-4F21-B87A-67B6DE6B303A}" dt="2019-11-02T07:45:12.138" v="17074" actId="26606"/>
          <ac:cxnSpMkLst>
            <pc:docMk/>
            <pc:sldMk cId="3156065436" sldId="294"/>
            <ac:cxnSpMk id="38" creationId="{E04A321A-A039-4720-87B4-66A4210E0D57}"/>
          </ac:cxnSpMkLst>
        </pc:cxnChg>
      </pc:sldChg>
      <pc:sldChg chg="modSp add">
        <pc:chgData name="Johnny Peng" userId="68a61e32d53c6118" providerId="LiveId" clId="{491DF7EB-E463-4F21-B87A-67B6DE6B303A}" dt="2019-10-31T13:25:59.903" v="15196" actId="20577"/>
        <pc:sldMkLst>
          <pc:docMk/>
          <pc:sldMk cId="2882274610" sldId="295"/>
        </pc:sldMkLst>
        <pc:spChg chg="mod">
          <ac:chgData name="Johnny Peng" userId="68a61e32d53c6118" providerId="LiveId" clId="{491DF7EB-E463-4F21-B87A-67B6DE6B303A}" dt="2019-10-31T13:25:59.903" v="15196" actId="20577"/>
          <ac:spMkLst>
            <pc:docMk/>
            <pc:sldMk cId="2882274610" sldId="295"/>
            <ac:spMk id="2" creationId="{15B2D4C1-F0F1-4191-A040-974E11B9C179}"/>
          </ac:spMkLst>
        </pc:spChg>
      </pc:sldChg>
      <pc:sldChg chg="add del">
        <pc:chgData name="Johnny Peng" userId="68a61e32d53c6118" providerId="LiveId" clId="{491DF7EB-E463-4F21-B87A-67B6DE6B303A}" dt="2019-10-31T13:26:11.737" v="15199" actId="2696"/>
        <pc:sldMkLst>
          <pc:docMk/>
          <pc:sldMk cId="2211574831" sldId="296"/>
        </pc:sldMkLst>
      </pc:sldChg>
      <pc:sldChg chg="modSp add">
        <pc:chgData name="Johnny Peng" userId="68a61e32d53c6118" providerId="LiveId" clId="{491DF7EB-E463-4F21-B87A-67B6DE6B303A}" dt="2019-11-02T11:04:18.495" v="17132" actId="20577"/>
        <pc:sldMkLst>
          <pc:docMk/>
          <pc:sldMk cId="2714734819" sldId="296"/>
        </pc:sldMkLst>
        <pc:spChg chg="mod">
          <ac:chgData name="Johnny Peng" userId="68a61e32d53c6118" providerId="LiveId" clId="{491DF7EB-E463-4F21-B87A-67B6DE6B303A}" dt="2019-11-02T11:04:18.495" v="17132" actId="20577"/>
          <ac:spMkLst>
            <pc:docMk/>
            <pc:sldMk cId="2714734819" sldId="296"/>
            <ac:spMk id="2" creationId="{15B2D4C1-F0F1-4191-A040-974E11B9C179}"/>
          </ac:spMkLst>
        </pc:spChg>
      </pc:sldChg>
      <pc:sldChg chg="add del">
        <pc:chgData name="Johnny Peng" userId="68a61e32d53c6118" providerId="LiveId" clId="{491DF7EB-E463-4F21-B87A-67B6DE6B303A}" dt="2019-11-02T11:03:46.395" v="17100" actId="2696"/>
        <pc:sldMkLst>
          <pc:docMk/>
          <pc:sldMk cId="3290096827" sldId="296"/>
        </pc:sldMkLst>
      </pc:sldChg>
      <pc:sldChg chg="modSp add">
        <pc:chgData name="Johnny Peng" userId="68a61e32d53c6118" providerId="LiveId" clId="{491DF7EB-E463-4F21-B87A-67B6DE6B303A}" dt="2019-11-02T11:04:34.693" v="17138" actId="20577"/>
        <pc:sldMkLst>
          <pc:docMk/>
          <pc:sldMk cId="1919628298" sldId="297"/>
        </pc:sldMkLst>
        <pc:spChg chg="mod">
          <ac:chgData name="Johnny Peng" userId="68a61e32d53c6118" providerId="LiveId" clId="{491DF7EB-E463-4F21-B87A-67B6DE6B303A}" dt="2019-11-02T11:04:34.693" v="17138" actId="20577"/>
          <ac:spMkLst>
            <pc:docMk/>
            <pc:sldMk cId="1919628298" sldId="297"/>
            <ac:spMk id="2" creationId="{15B2D4C1-F0F1-4191-A040-974E11B9C179}"/>
          </ac:spMkLst>
        </pc:spChg>
      </pc:sldChg>
      <pc:sldChg chg="modSp add">
        <pc:chgData name="Johnny Peng" userId="68a61e32d53c6118" providerId="LiveId" clId="{491DF7EB-E463-4F21-B87A-67B6DE6B303A}" dt="2019-11-02T11:05:42.010" v="17156" actId="20577"/>
        <pc:sldMkLst>
          <pc:docMk/>
          <pc:sldMk cId="1328735267" sldId="298"/>
        </pc:sldMkLst>
        <pc:spChg chg="mod">
          <ac:chgData name="Johnny Peng" userId="68a61e32d53c6118" providerId="LiveId" clId="{491DF7EB-E463-4F21-B87A-67B6DE6B303A}" dt="2019-11-02T11:05:42.010" v="17156" actId="20577"/>
          <ac:spMkLst>
            <pc:docMk/>
            <pc:sldMk cId="1328735267" sldId="298"/>
            <ac:spMk id="2" creationId="{15B2D4C1-F0F1-4191-A040-974E11B9C179}"/>
          </ac:spMkLst>
        </pc:spChg>
      </pc:sldChg>
      <pc:sldChg chg="modSp add">
        <pc:chgData name="Johnny Peng" userId="68a61e32d53c6118" providerId="LiveId" clId="{491DF7EB-E463-4F21-B87A-67B6DE6B303A}" dt="2019-11-02T11:48:43.310" v="19262" actId="20577"/>
        <pc:sldMkLst>
          <pc:docMk/>
          <pc:sldMk cId="1519625129" sldId="299"/>
        </pc:sldMkLst>
        <pc:spChg chg="mod">
          <ac:chgData name="Johnny Peng" userId="68a61e32d53c6118" providerId="LiveId" clId="{491DF7EB-E463-4F21-B87A-67B6DE6B303A}" dt="2019-11-02T11:48:43.310" v="19262" actId="20577"/>
          <ac:spMkLst>
            <pc:docMk/>
            <pc:sldMk cId="1519625129" sldId="299"/>
            <ac:spMk id="3" creationId="{37C7C8BF-5548-4D0D-95FF-DC7C089394A6}"/>
          </ac:spMkLst>
        </pc:spChg>
      </pc:sldChg>
      <pc:sldChg chg="modSp add">
        <pc:chgData name="Johnny Peng" userId="68a61e32d53c6118" providerId="LiveId" clId="{491DF7EB-E463-4F21-B87A-67B6DE6B303A}" dt="2019-11-02T11:51:15.307" v="19510" actId="20577"/>
        <pc:sldMkLst>
          <pc:docMk/>
          <pc:sldMk cId="2725020181" sldId="300"/>
        </pc:sldMkLst>
        <pc:spChg chg="mod">
          <ac:chgData name="Johnny Peng" userId="68a61e32d53c6118" providerId="LiveId" clId="{491DF7EB-E463-4F21-B87A-67B6DE6B303A}" dt="2019-11-02T11:48:57.679" v="19307" actId="20577"/>
          <ac:spMkLst>
            <pc:docMk/>
            <pc:sldMk cId="2725020181" sldId="300"/>
            <ac:spMk id="2" creationId="{15B2D4C1-F0F1-4191-A040-974E11B9C179}"/>
          </ac:spMkLst>
        </pc:spChg>
        <pc:spChg chg="mod">
          <ac:chgData name="Johnny Peng" userId="68a61e32d53c6118" providerId="LiveId" clId="{491DF7EB-E463-4F21-B87A-67B6DE6B303A}" dt="2019-11-02T11:51:15.307" v="19510" actId="20577"/>
          <ac:spMkLst>
            <pc:docMk/>
            <pc:sldMk cId="2725020181" sldId="300"/>
            <ac:spMk id="3" creationId="{37C7C8BF-5548-4D0D-95FF-DC7C089394A6}"/>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4053D6-870A-45CD-B714-3C8FCA5E9C0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8FA3655-DC30-4169-8443-39378D8F2578}">
      <dgm:prSet/>
      <dgm:spPr/>
      <dgm:t>
        <a:bodyPr/>
        <a:lstStyle/>
        <a:p>
          <a:pPr>
            <a:defRPr cap="all"/>
          </a:pPr>
          <a:r>
            <a:rPr lang="en-AU"/>
            <a:t>Motivation &amp; Objective</a:t>
          </a:r>
          <a:endParaRPr lang="en-US"/>
        </a:p>
      </dgm:t>
    </dgm:pt>
    <dgm:pt modelId="{17F91F44-70A1-416D-B7B3-C1D795BE48C2}" type="parTrans" cxnId="{1B1807C6-8B9F-414C-9761-DBE87DA9536E}">
      <dgm:prSet/>
      <dgm:spPr/>
      <dgm:t>
        <a:bodyPr/>
        <a:lstStyle/>
        <a:p>
          <a:endParaRPr lang="en-US"/>
        </a:p>
      </dgm:t>
    </dgm:pt>
    <dgm:pt modelId="{D68B7EE2-7B9F-498F-80BD-9A68BD06A3E9}" type="sibTrans" cxnId="{1B1807C6-8B9F-414C-9761-DBE87DA9536E}">
      <dgm:prSet/>
      <dgm:spPr/>
      <dgm:t>
        <a:bodyPr/>
        <a:lstStyle/>
        <a:p>
          <a:endParaRPr lang="en-US"/>
        </a:p>
      </dgm:t>
    </dgm:pt>
    <dgm:pt modelId="{ECBD3AF8-9EB2-4906-B747-FACC0D5422E1}">
      <dgm:prSet/>
      <dgm:spPr/>
      <dgm:t>
        <a:bodyPr/>
        <a:lstStyle/>
        <a:p>
          <a:pPr>
            <a:defRPr cap="all"/>
          </a:pPr>
          <a:r>
            <a:rPr lang="en-AU"/>
            <a:t>Data</a:t>
          </a:r>
          <a:endParaRPr lang="en-US"/>
        </a:p>
      </dgm:t>
    </dgm:pt>
    <dgm:pt modelId="{0D07D99A-FBBF-4736-84CE-3542134920CF}" type="parTrans" cxnId="{59CFFC94-A3DA-42AF-B182-C669BF005D17}">
      <dgm:prSet/>
      <dgm:spPr/>
      <dgm:t>
        <a:bodyPr/>
        <a:lstStyle/>
        <a:p>
          <a:endParaRPr lang="en-US"/>
        </a:p>
      </dgm:t>
    </dgm:pt>
    <dgm:pt modelId="{36444612-22E6-45C2-8E8A-C5125EDA24C8}" type="sibTrans" cxnId="{59CFFC94-A3DA-42AF-B182-C669BF005D17}">
      <dgm:prSet/>
      <dgm:spPr/>
      <dgm:t>
        <a:bodyPr/>
        <a:lstStyle/>
        <a:p>
          <a:endParaRPr lang="en-US"/>
        </a:p>
      </dgm:t>
    </dgm:pt>
    <dgm:pt modelId="{256D2C20-3597-4DD5-AF12-2264D5A5929D}">
      <dgm:prSet/>
      <dgm:spPr/>
      <dgm:t>
        <a:bodyPr/>
        <a:lstStyle/>
        <a:p>
          <a:pPr>
            <a:defRPr cap="all"/>
          </a:pPr>
          <a:r>
            <a:rPr lang="en-AU"/>
            <a:t>Related work &amp; Background study</a:t>
          </a:r>
          <a:endParaRPr lang="en-US"/>
        </a:p>
      </dgm:t>
    </dgm:pt>
    <dgm:pt modelId="{9BDD4CE9-2187-4F16-9F38-20A3DC9C7174}" type="parTrans" cxnId="{C9FCC9D3-6020-4D9E-8A2B-E17B90BFD1E7}">
      <dgm:prSet/>
      <dgm:spPr/>
      <dgm:t>
        <a:bodyPr/>
        <a:lstStyle/>
        <a:p>
          <a:endParaRPr lang="en-US"/>
        </a:p>
      </dgm:t>
    </dgm:pt>
    <dgm:pt modelId="{303AF558-B2F9-4BC4-B512-6013B3BF64EA}" type="sibTrans" cxnId="{C9FCC9D3-6020-4D9E-8A2B-E17B90BFD1E7}">
      <dgm:prSet/>
      <dgm:spPr/>
      <dgm:t>
        <a:bodyPr/>
        <a:lstStyle/>
        <a:p>
          <a:endParaRPr lang="en-US"/>
        </a:p>
      </dgm:t>
    </dgm:pt>
    <dgm:pt modelId="{0877B736-CB2E-442F-9B47-A85459A6FD2D}">
      <dgm:prSet/>
      <dgm:spPr/>
      <dgm:t>
        <a:bodyPr/>
        <a:lstStyle/>
        <a:p>
          <a:pPr>
            <a:defRPr cap="all"/>
          </a:pPr>
          <a:r>
            <a:rPr lang="en-AU"/>
            <a:t>Approach &amp; Results &amp; Evaluation</a:t>
          </a:r>
          <a:endParaRPr lang="en-US"/>
        </a:p>
      </dgm:t>
    </dgm:pt>
    <dgm:pt modelId="{517A48E0-B9AA-42D5-B034-4416CF19B5D8}" type="parTrans" cxnId="{642F08F6-0982-443C-8F74-520A13D948B0}">
      <dgm:prSet/>
      <dgm:spPr/>
      <dgm:t>
        <a:bodyPr/>
        <a:lstStyle/>
        <a:p>
          <a:endParaRPr lang="en-US"/>
        </a:p>
      </dgm:t>
    </dgm:pt>
    <dgm:pt modelId="{305FD9B0-2B1D-430F-A3F4-D1A97424FFCF}" type="sibTrans" cxnId="{642F08F6-0982-443C-8F74-520A13D948B0}">
      <dgm:prSet/>
      <dgm:spPr/>
      <dgm:t>
        <a:bodyPr/>
        <a:lstStyle/>
        <a:p>
          <a:endParaRPr lang="en-US"/>
        </a:p>
      </dgm:t>
    </dgm:pt>
    <dgm:pt modelId="{7B528B00-7B9A-462A-A9E8-9FD537C17CF0}">
      <dgm:prSet/>
      <dgm:spPr/>
      <dgm:t>
        <a:bodyPr/>
        <a:lstStyle/>
        <a:p>
          <a:pPr>
            <a:defRPr cap="all"/>
          </a:pPr>
          <a:r>
            <a:rPr lang="en-AU"/>
            <a:t>Generalise to real world problem</a:t>
          </a:r>
          <a:endParaRPr lang="en-US"/>
        </a:p>
      </dgm:t>
    </dgm:pt>
    <dgm:pt modelId="{D02C443A-8D30-491E-B4F6-8976B062E1CB}" type="parTrans" cxnId="{F08A369F-F96E-4897-9EBE-95127A74C37B}">
      <dgm:prSet/>
      <dgm:spPr/>
      <dgm:t>
        <a:bodyPr/>
        <a:lstStyle/>
        <a:p>
          <a:endParaRPr lang="en-US"/>
        </a:p>
      </dgm:t>
    </dgm:pt>
    <dgm:pt modelId="{5C60249D-D106-40C2-8C25-E2ADB1D82E9B}" type="sibTrans" cxnId="{F08A369F-F96E-4897-9EBE-95127A74C37B}">
      <dgm:prSet/>
      <dgm:spPr/>
      <dgm:t>
        <a:bodyPr/>
        <a:lstStyle/>
        <a:p>
          <a:endParaRPr lang="en-US"/>
        </a:p>
      </dgm:t>
    </dgm:pt>
    <dgm:pt modelId="{FDA38D86-9D1B-4C23-A9A0-5BA46359CE50}">
      <dgm:prSet/>
      <dgm:spPr/>
      <dgm:t>
        <a:bodyPr/>
        <a:lstStyle/>
        <a:p>
          <a:pPr>
            <a:defRPr cap="all"/>
          </a:pPr>
          <a:r>
            <a:rPr lang="en-AU"/>
            <a:t>Conclusion &amp; Further research </a:t>
          </a:r>
          <a:endParaRPr lang="en-US"/>
        </a:p>
      </dgm:t>
    </dgm:pt>
    <dgm:pt modelId="{BE35B912-613E-441D-9D40-A70E0CDB43E7}" type="parTrans" cxnId="{82E63031-0C34-4ECF-95F8-5A2F467ED180}">
      <dgm:prSet/>
      <dgm:spPr/>
      <dgm:t>
        <a:bodyPr/>
        <a:lstStyle/>
        <a:p>
          <a:endParaRPr lang="en-US"/>
        </a:p>
      </dgm:t>
    </dgm:pt>
    <dgm:pt modelId="{5DEF339B-1AE9-485E-936B-2045E8D30124}" type="sibTrans" cxnId="{82E63031-0C34-4ECF-95F8-5A2F467ED180}">
      <dgm:prSet/>
      <dgm:spPr/>
      <dgm:t>
        <a:bodyPr/>
        <a:lstStyle/>
        <a:p>
          <a:endParaRPr lang="en-US"/>
        </a:p>
      </dgm:t>
    </dgm:pt>
    <dgm:pt modelId="{8FBA6E80-3A90-43CC-B11E-5C7321A53EB9}" type="pres">
      <dgm:prSet presAssocID="{5C4053D6-870A-45CD-B714-3C8FCA5E9C08}" presName="root" presStyleCnt="0">
        <dgm:presLayoutVars>
          <dgm:dir/>
          <dgm:resizeHandles val="exact"/>
        </dgm:presLayoutVars>
      </dgm:prSet>
      <dgm:spPr/>
    </dgm:pt>
    <dgm:pt modelId="{B36D7C2A-E2D5-488B-AD40-03FB82EE7577}" type="pres">
      <dgm:prSet presAssocID="{C8FA3655-DC30-4169-8443-39378D8F2578}" presName="compNode" presStyleCnt="0"/>
      <dgm:spPr/>
    </dgm:pt>
    <dgm:pt modelId="{246E43D7-E9F6-441A-9403-12B5EBFB11DB}" type="pres">
      <dgm:prSet presAssocID="{C8FA3655-DC30-4169-8443-39378D8F2578}" presName="iconBgRect" presStyleLbl="bgShp" presStyleIdx="0" presStyleCnt="6"/>
      <dgm:spPr/>
    </dgm:pt>
    <dgm:pt modelId="{110413CF-5F93-44EA-99EC-A8582742DCB9}" type="pres">
      <dgm:prSet presAssocID="{C8FA3655-DC30-4169-8443-39378D8F257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1EAAAB9F-1E81-43E7-8ED8-EF4E4B4D0EDF}" type="pres">
      <dgm:prSet presAssocID="{C8FA3655-DC30-4169-8443-39378D8F2578}" presName="spaceRect" presStyleCnt="0"/>
      <dgm:spPr/>
    </dgm:pt>
    <dgm:pt modelId="{83FCA897-DF6D-41DC-8912-B84436BD4649}" type="pres">
      <dgm:prSet presAssocID="{C8FA3655-DC30-4169-8443-39378D8F2578}" presName="textRect" presStyleLbl="revTx" presStyleIdx="0" presStyleCnt="6">
        <dgm:presLayoutVars>
          <dgm:chMax val="1"/>
          <dgm:chPref val="1"/>
        </dgm:presLayoutVars>
      </dgm:prSet>
      <dgm:spPr/>
    </dgm:pt>
    <dgm:pt modelId="{96D58026-56E0-4203-86E7-EC76B44058C3}" type="pres">
      <dgm:prSet presAssocID="{D68B7EE2-7B9F-498F-80BD-9A68BD06A3E9}" presName="sibTrans" presStyleCnt="0"/>
      <dgm:spPr/>
    </dgm:pt>
    <dgm:pt modelId="{6B36F627-D029-485E-9AEE-0697BF9AE2EF}" type="pres">
      <dgm:prSet presAssocID="{ECBD3AF8-9EB2-4906-B747-FACC0D5422E1}" presName="compNode" presStyleCnt="0"/>
      <dgm:spPr/>
    </dgm:pt>
    <dgm:pt modelId="{202E5410-6881-4665-B61F-7FF1A9DBBB8E}" type="pres">
      <dgm:prSet presAssocID="{ECBD3AF8-9EB2-4906-B747-FACC0D5422E1}" presName="iconBgRect" presStyleLbl="bgShp" presStyleIdx="1" presStyleCnt="6"/>
      <dgm:spPr/>
    </dgm:pt>
    <dgm:pt modelId="{6715FBAA-A267-4CC6-B916-E5A5D4FE6CE2}" type="pres">
      <dgm:prSet presAssocID="{ECBD3AF8-9EB2-4906-B747-FACC0D5422E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F4DF6609-92C0-41D9-8042-8BC2668C156D}" type="pres">
      <dgm:prSet presAssocID="{ECBD3AF8-9EB2-4906-B747-FACC0D5422E1}" presName="spaceRect" presStyleCnt="0"/>
      <dgm:spPr/>
    </dgm:pt>
    <dgm:pt modelId="{E4FB9971-F1E1-41BC-8BDF-9881530F8EB9}" type="pres">
      <dgm:prSet presAssocID="{ECBD3AF8-9EB2-4906-B747-FACC0D5422E1}" presName="textRect" presStyleLbl="revTx" presStyleIdx="1" presStyleCnt="6">
        <dgm:presLayoutVars>
          <dgm:chMax val="1"/>
          <dgm:chPref val="1"/>
        </dgm:presLayoutVars>
      </dgm:prSet>
      <dgm:spPr/>
    </dgm:pt>
    <dgm:pt modelId="{E9F11390-2129-4176-9A1F-E2370B05B406}" type="pres">
      <dgm:prSet presAssocID="{36444612-22E6-45C2-8E8A-C5125EDA24C8}" presName="sibTrans" presStyleCnt="0"/>
      <dgm:spPr/>
    </dgm:pt>
    <dgm:pt modelId="{A39D48D5-827F-45FE-B61B-AC3501D053AF}" type="pres">
      <dgm:prSet presAssocID="{256D2C20-3597-4DD5-AF12-2264D5A5929D}" presName="compNode" presStyleCnt="0"/>
      <dgm:spPr/>
    </dgm:pt>
    <dgm:pt modelId="{65F7DCF7-FAB7-4E9C-8560-92CD3B22F06A}" type="pres">
      <dgm:prSet presAssocID="{256D2C20-3597-4DD5-AF12-2264D5A5929D}" presName="iconBgRect" presStyleLbl="bgShp" presStyleIdx="2" presStyleCnt="6"/>
      <dgm:spPr/>
    </dgm:pt>
    <dgm:pt modelId="{C7AAECEB-7708-4841-9B20-0F5841586271}" type="pres">
      <dgm:prSet presAssocID="{256D2C20-3597-4DD5-AF12-2264D5A5929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CF988F55-3C3E-4C0A-90EC-56987E93F69E}" type="pres">
      <dgm:prSet presAssocID="{256D2C20-3597-4DD5-AF12-2264D5A5929D}" presName="spaceRect" presStyleCnt="0"/>
      <dgm:spPr/>
    </dgm:pt>
    <dgm:pt modelId="{44DE048F-A138-4FE2-8F73-12E984673CB2}" type="pres">
      <dgm:prSet presAssocID="{256D2C20-3597-4DD5-AF12-2264D5A5929D}" presName="textRect" presStyleLbl="revTx" presStyleIdx="2" presStyleCnt="6">
        <dgm:presLayoutVars>
          <dgm:chMax val="1"/>
          <dgm:chPref val="1"/>
        </dgm:presLayoutVars>
      </dgm:prSet>
      <dgm:spPr/>
    </dgm:pt>
    <dgm:pt modelId="{CB1931B4-ADC4-40A0-B291-3464A88AB09F}" type="pres">
      <dgm:prSet presAssocID="{303AF558-B2F9-4BC4-B512-6013B3BF64EA}" presName="sibTrans" presStyleCnt="0"/>
      <dgm:spPr/>
    </dgm:pt>
    <dgm:pt modelId="{D42059EB-57C5-4482-882E-58785000E9F8}" type="pres">
      <dgm:prSet presAssocID="{0877B736-CB2E-442F-9B47-A85459A6FD2D}" presName="compNode" presStyleCnt="0"/>
      <dgm:spPr/>
    </dgm:pt>
    <dgm:pt modelId="{43397C85-AAA3-4208-AC06-7A5D0EFD89AE}" type="pres">
      <dgm:prSet presAssocID="{0877B736-CB2E-442F-9B47-A85459A6FD2D}" presName="iconBgRect" presStyleLbl="bgShp" presStyleIdx="3" presStyleCnt="6"/>
      <dgm:spPr/>
    </dgm:pt>
    <dgm:pt modelId="{EA65F602-C0B4-4BE4-8230-F3192A047296}" type="pres">
      <dgm:prSet presAssocID="{0877B736-CB2E-442F-9B47-A85459A6FD2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61C9C022-E2D9-4CB9-8AC7-D131EEE480B5}" type="pres">
      <dgm:prSet presAssocID="{0877B736-CB2E-442F-9B47-A85459A6FD2D}" presName="spaceRect" presStyleCnt="0"/>
      <dgm:spPr/>
    </dgm:pt>
    <dgm:pt modelId="{6FA7D0BF-C3FF-414F-B5E7-D15C6E17F0BB}" type="pres">
      <dgm:prSet presAssocID="{0877B736-CB2E-442F-9B47-A85459A6FD2D}" presName="textRect" presStyleLbl="revTx" presStyleIdx="3" presStyleCnt="6">
        <dgm:presLayoutVars>
          <dgm:chMax val="1"/>
          <dgm:chPref val="1"/>
        </dgm:presLayoutVars>
      </dgm:prSet>
      <dgm:spPr/>
    </dgm:pt>
    <dgm:pt modelId="{143FA7C3-20CF-4A55-BECF-AEA4244B8D27}" type="pres">
      <dgm:prSet presAssocID="{305FD9B0-2B1D-430F-A3F4-D1A97424FFCF}" presName="sibTrans" presStyleCnt="0"/>
      <dgm:spPr/>
    </dgm:pt>
    <dgm:pt modelId="{C034DA80-24EC-4E45-8A36-0E04BC15D655}" type="pres">
      <dgm:prSet presAssocID="{7B528B00-7B9A-462A-A9E8-9FD537C17CF0}" presName="compNode" presStyleCnt="0"/>
      <dgm:spPr/>
    </dgm:pt>
    <dgm:pt modelId="{B837E200-43F4-479B-836C-E8F5F4EA439C}" type="pres">
      <dgm:prSet presAssocID="{7B528B00-7B9A-462A-A9E8-9FD537C17CF0}" presName="iconBgRect" presStyleLbl="bgShp" presStyleIdx="4" presStyleCnt="6"/>
      <dgm:spPr/>
    </dgm:pt>
    <dgm:pt modelId="{1219423F-84B0-4757-8545-6F7EE849DF1B}" type="pres">
      <dgm:prSet presAssocID="{7B528B00-7B9A-462A-A9E8-9FD537C17CF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North America"/>
        </a:ext>
      </dgm:extLst>
    </dgm:pt>
    <dgm:pt modelId="{21FFC1A4-2CA8-4082-AF6F-FDB329BCC19A}" type="pres">
      <dgm:prSet presAssocID="{7B528B00-7B9A-462A-A9E8-9FD537C17CF0}" presName="spaceRect" presStyleCnt="0"/>
      <dgm:spPr/>
    </dgm:pt>
    <dgm:pt modelId="{76112639-BCEB-4F7B-A842-77685DA31D59}" type="pres">
      <dgm:prSet presAssocID="{7B528B00-7B9A-462A-A9E8-9FD537C17CF0}" presName="textRect" presStyleLbl="revTx" presStyleIdx="4" presStyleCnt="6">
        <dgm:presLayoutVars>
          <dgm:chMax val="1"/>
          <dgm:chPref val="1"/>
        </dgm:presLayoutVars>
      </dgm:prSet>
      <dgm:spPr/>
    </dgm:pt>
    <dgm:pt modelId="{57FB0BCC-72D3-4C82-8BB2-2F4FD5E49AEF}" type="pres">
      <dgm:prSet presAssocID="{5C60249D-D106-40C2-8C25-E2ADB1D82E9B}" presName="sibTrans" presStyleCnt="0"/>
      <dgm:spPr/>
    </dgm:pt>
    <dgm:pt modelId="{B21B13BD-90CB-4EE4-859E-552506CD4FB5}" type="pres">
      <dgm:prSet presAssocID="{FDA38D86-9D1B-4C23-A9A0-5BA46359CE50}" presName="compNode" presStyleCnt="0"/>
      <dgm:spPr/>
    </dgm:pt>
    <dgm:pt modelId="{17836951-D344-4D64-A898-41DC8FA15D4D}" type="pres">
      <dgm:prSet presAssocID="{FDA38D86-9D1B-4C23-A9A0-5BA46359CE50}" presName="iconBgRect" presStyleLbl="bgShp" presStyleIdx="5" presStyleCnt="6"/>
      <dgm:spPr/>
    </dgm:pt>
    <dgm:pt modelId="{ED773C63-3671-4B5C-8EDD-784D7B656DC6}" type="pres">
      <dgm:prSet presAssocID="{FDA38D86-9D1B-4C23-A9A0-5BA46359CE5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icroscope"/>
        </a:ext>
      </dgm:extLst>
    </dgm:pt>
    <dgm:pt modelId="{1698B2C5-D35E-496A-8B17-1ABBE9380148}" type="pres">
      <dgm:prSet presAssocID="{FDA38D86-9D1B-4C23-A9A0-5BA46359CE50}" presName="spaceRect" presStyleCnt="0"/>
      <dgm:spPr/>
    </dgm:pt>
    <dgm:pt modelId="{2E3FCBED-D151-4E04-A241-3AF6C05810ED}" type="pres">
      <dgm:prSet presAssocID="{FDA38D86-9D1B-4C23-A9A0-5BA46359CE50}" presName="textRect" presStyleLbl="revTx" presStyleIdx="5" presStyleCnt="6">
        <dgm:presLayoutVars>
          <dgm:chMax val="1"/>
          <dgm:chPref val="1"/>
        </dgm:presLayoutVars>
      </dgm:prSet>
      <dgm:spPr/>
    </dgm:pt>
  </dgm:ptLst>
  <dgm:cxnLst>
    <dgm:cxn modelId="{0E178E10-A6A3-44B5-BC9C-0D003C67ECD2}" type="presOf" srcId="{7B528B00-7B9A-462A-A9E8-9FD537C17CF0}" destId="{76112639-BCEB-4F7B-A842-77685DA31D59}" srcOrd="0" destOrd="0" presId="urn:microsoft.com/office/officeart/2018/5/layout/IconCircleLabelList"/>
    <dgm:cxn modelId="{FC5F2421-7368-4F8D-86E6-472CE5B0DDF6}" type="presOf" srcId="{5C4053D6-870A-45CD-B714-3C8FCA5E9C08}" destId="{8FBA6E80-3A90-43CC-B11E-5C7321A53EB9}" srcOrd="0" destOrd="0" presId="urn:microsoft.com/office/officeart/2018/5/layout/IconCircleLabelList"/>
    <dgm:cxn modelId="{82E63031-0C34-4ECF-95F8-5A2F467ED180}" srcId="{5C4053D6-870A-45CD-B714-3C8FCA5E9C08}" destId="{FDA38D86-9D1B-4C23-A9A0-5BA46359CE50}" srcOrd="5" destOrd="0" parTransId="{BE35B912-613E-441D-9D40-A70E0CDB43E7}" sibTransId="{5DEF339B-1AE9-485E-936B-2045E8D30124}"/>
    <dgm:cxn modelId="{92F7AD35-ACC6-4BA2-8577-02B28DF1CB22}" type="presOf" srcId="{FDA38D86-9D1B-4C23-A9A0-5BA46359CE50}" destId="{2E3FCBED-D151-4E04-A241-3AF6C05810ED}" srcOrd="0" destOrd="0" presId="urn:microsoft.com/office/officeart/2018/5/layout/IconCircleLabelList"/>
    <dgm:cxn modelId="{87B8368C-7B36-4A95-B50C-1808467D7D02}" type="presOf" srcId="{256D2C20-3597-4DD5-AF12-2264D5A5929D}" destId="{44DE048F-A138-4FE2-8F73-12E984673CB2}" srcOrd="0" destOrd="0" presId="urn:microsoft.com/office/officeart/2018/5/layout/IconCircleLabelList"/>
    <dgm:cxn modelId="{59CFFC94-A3DA-42AF-B182-C669BF005D17}" srcId="{5C4053D6-870A-45CD-B714-3C8FCA5E9C08}" destId="{ECBD3AF8-9EB2-4906-B747-FACC0D5422E1}" srcOrd="1" destOrd="0" parTransId="{0D07D99A-FBBF-4736-84CE-3542134920CF}" sibTransId="{36444612-22E6-45C2-8E8A-C5125EDA24C8}"/>
    <dgm:cxn modelId="{F08A369F-F96E-4897-9EBE-95127A74C37B}" srcId="{5C4053D6-870A-45CD-B714-3C8FCA5E9C08}" destId="{7B528B00-7B9A-462A-A9E8-9FD537C17CF0}" srcOrd="4" destOrd="0" parTransId="{D02C443A-8D30-491E-B4F6-8976B062E1CB}" sibTransId="{5C60249D-D106-40C2-8C25-E2ADB1D82E9B}"/>
    <dgm:cxn modelId="{FD2E19B7-E022-4516-822F-D83C34657929}" type="presOf" srcId="{0877B736-CB2E-442F-9B47-A85459A6FD2D}" destId="{6FA7D0BF-C3FF-414F-B5E7-D15C6E17F0BB}" srcOrd="0" destOrd="0" presId="urn:microsoft.com/office/officeart/2018/5/layout/IconCircleLabelList"/>
    <dgm:cxn modelId="{B83A85C3-DBA8-48E3-831C-4596C0C70291}" type="presOf" srcId="{C8FA3655-DC30-4169-8443-39378D8F2578}" destId="{83FCA897-DF6D-41DC-8912-B84436BD4649}" srcOrd="0" destOrd="0" presId="urn:microsoft.com/office/officeart/2018/5/layout/IconCircleLabelList"/>
    <dgm:cxn modelId="{662FA0C3-8CBE-4242-8078-F39F69B113BC}" type="presOf" srcId="{ECBD3AF8-9EB2-4906-B747-FACC0D5422E1}" destId="{E4FB9971-F1E1-41BC-8BDF-9881530F8EB9}" srcOrd="0" destOrd="0" presId="urn:microsoft.com/office/officeart/2018/5/layout/IconCircleLabelList"/>
    <dgm:cxn modelId="{1B1807C6-8B9F-414C-9761-DBE87DA9536E}" srcId="{5C4053D6-870A-45CD-B714-3C8FCA5E9C08}" destId="{C8FA3655-DC30-4169-8443-39378D8F2578}" srcOrd="0" destOrd="0" parTransId="{17F91F44-70A1-416D-B7B3-C1D795BE48C2}" sibTransId="{D68B7EE2-7B9F-498F-80BD-9A68BD06A3E9}"/>
    <dgm:cxn modelId="{C9FCC9D3-6020-4D9E-8A2B-E17B90BFD1E7}" srcId="{5C4053D6-870A-45CD-B714-3C8FCA5E9C08}" destId="{256D2C20-3597-4DD5-AF12-2264D5A5929D}" srcOrd="2" destOrd="0" parTransId="{9BDD4CE9-2187-4F16-9F38-20A3DC9C7174}" sibTransId="{303AF558-B2F9-4BC4-B512-6013B3BF64EA}"/>
    <dgm:cxn modelId="{642F08F6-0982-443C-8F74-520A13D948B0}" srcId="{5C4053D6-870A-45CD-B714-3C8FCA5E9C08}" destId="{0877B736-CB2E-442F-9B47-A85459A6FD2D}" srcOrd="3" destOrd="0" parTransId="{517A48E0-B9AA-42D5-B034-4416CF19B5D8}" sibTransId="{305FD9B0-2B1D-430F-A3F4-D1A97424FFCF}"/>
    <dgm:cxn modelId="{F8DF98D3-CCD0-4E48-B781-F11F22106C0B}" type="presParOf" srcId="{8FBA6E80-3A90-43CC-B11E-5C7321A53EB9}" destId="{B36D7C2A-E2D5-488B-AD40-03FB82EE7577}" srcOrd="0" destOrd="0" presId="urn:microsoft.com/office/officeart/2018/5/layout/IconCircleLabelList"/>
    <dgm:cxn modelId="{975DFFC1-56F8-4E6A-B3C6-C93828EA301B}" type="presParOf" srcId="{B36D7C2A-E2D5-488B-AD40-03FB82EE7577}" destId="{246E43D7-E9F6-441A-9403-12B5EBFB11DB}" srcOrd="0" destOrd="0" presId="urn:microsoft.com/office/officeart/2018/5/layout/IconCircleLabelList"/>
    <dgm:cxn modelId="{C3DA96F5-EF85-4D9B-A025-EFF09D47162E}" type="presParOf" srcId="{B36D7C2A-E2D5-488B-AD40-03FB82EE7577}" destId="{110413CF-5F93-44EA-99EC-A8582742DCB9}" srcOrd="1" destOrd="0" presId="urn:microsoft.com/office/officeart/2018/5/layout/IconCircleLabelList"/>
    <dgm:cxn modelId="{D778EC97-BC9D-4B42-8739-85B5AFD268C5}" type="presParOf" srcId="{B36D7C2A-E2D5-488B-AD40-03FB82EE7577}" destId="{1EAAAB9F-1E81-43E7-8ED8-EF4E4B4D0EDF}" srcOrd="2" destOrd="0" presId="urn:microsoft.com/office/officeart/2018/5/layout/IconCircleLabelList"/>
    <dgm:cxn modelId="{E6DA1DC4-0B0C-4937-8347-E1A9694B24A6}" type="presParOf" srcId="{B36D7C2A-E2D5-488B-AD40-03FB82EE7577}" destId="{83FCA897-DF6D-41DC-8912-B84436BD4649}" srcOrd="3" destOrd="0" presId="urn:microsoft.com/office/officeart/2018/5/layout/IconCircleLabelList"/>
    <dgm:cxn modelId="{528C0271-D7A3-4546-8071-AD12915D7D69}" type="presParOf" srcId="{8FBA6E80-3A90-43CC-B11E-5C7321A53EB9}" destId="{96D58026-56E0-4203-86E7-EC76B44058C3}" srcOrd="1" destOrd="0" presId="urn:microsoft.com/office/officeart/2018/5/layout/IconCircleLabelList"/>
    <dgm:cxn modelId="{B414CFF1-BAD9-4DB6-B7E4-3DA1A04BAFBF}" type="presParOf" srcId="{8FBA6E80-3A90-43CC-B11E-5C7321A53EB9}" destId="{6B36F627-D029-485E-9AEE-0697BF9AE2EF}" srcOrd="2" destOrd="0" presId="urn:microsoft.com/office/officeart/2018/5/layout/IconCircleLabelList"/>
    <dgm:cxn modelId="{E891DA9B-CCD0-436F-99B1-2B56A30043AD}" type="presParOf" srcId="{6B36F627-D029-485E-9AEE-0697BF9AE2EF}" destId="{202E5410-6881-4665-B61F-7FF1A9DBBB8E}" srcOrd="0" destOrd="0" presId="urn:microsoft.com/office/officeart/2018/5/layout/IconCircleLabelList"/>
    <dgm:cxn modelId="{7EBD3852-6464-43B2-BC36-58EADBE00D1B}" type="presParOf" srcId="{6B36F627-D029-485E-9AEE-0697BF9AE2EF}" destId="{6715FBAA-A267-4CC6-B916-E5A5D4FE6CE2}" srcOrd="1" destOrd="0" presId="urn:microsoft.com/office/officeart/2018/5/layout/IconCircleLabelList"/>
    <dgm:cxn modelId="{DE5ADEC1-AF79-41B1-9856-D5E695ABA144}" type="presParOf" srcId="{6B36F627-D029-485E-9AEE-0697BF9AE2EF}" destId="{F4DF6609-92C0-41D9-8042-8BC2668C156D}" srcOrd="2" destOrd="0" presId="urn:microsoft.com/office/officeart/2018/5/layout/IconCircleLabelList"/>
    <dgm:cxn modelId="{E9E54E66-1B26-41C2-8A76-B4411554A6C4}" type="presParOf" srcId="{6B36F627-D029-485E-9AEE-0697BF9AE2EF}" destId="{E4FB9971-F1E1-41BC-8BDF-9881530F8EB9}" srcOrd="3" destOrd="0" presId="urn:microsoft.com/office/officeart/2018/5/layout/IconCircleLabelList"/>
    <dgm:cxn modelId="{62757E7D-1051-4913-BB34-27A1BAAF03C1}" type="presParOf" srcId="{8FBA6E80-3A90-43CC-B11E-5C7321A53EB9}" destId="{E9F11390-2129-4176-9A1F-E2370B05B406}" srcOrd="3" destOrd="0" presId="urn:microsoft.com/office/officeart/2018/5/layout/IconCircleLabelList"/>
    <dgm:cxn modelId="{8F578738-A0DC-4F21-B64C-B2FE263A67C1}" type="presParOf" srcId="{8FBA6E80-3A90-43CC-B11E-5C7321A53EB9}" destId="{A39D48D5-827F-45FE-B61B-AC3501D053AF}" srcOrd="4" destOrd="0" presId="urn:microsoft.com/office/officeart/2018/5/layout/IconCircleLabelList"/>
    <dgm:cxn modelId="{2C06C724-C6E0-44BE-BEE6-9035184CCB0A}" type="presParOf" srcId="{A39D48D5-827F-45FE-B61B-AC3501D053AF}" destId="{65F7DCF7-FAB7-4E9C-8560-92CD3B22F06A}" srcOrd="0" destOrd="0" presId="urn:microsoft.com/office/officeart/2018/5/layout/IconCircleLabelList"/>
    <dgm:cxn modelId="{8E00D194-0CB3-4F9E-B80F-4A59997EB3BB}" type="presParOf" srcId="{A39D48D5-827F-45FE-B61B-AC3501D053AF}" destId="{C7AAECEB-7708-4841-9B20-0F5841586271}" srcOrd="1" destOrd="0" presId="urn:microsoft.com/office/officeart/2018/5/layout/IconCircleLabelList"/>
    <dgm:cxn modelId="{07E3BF15-621D-4F2B-8092-5E60E59A77CC}" type="presParOf" srcId="{A39D48D5-827F-45FE-B61B-AC3501D053AF}" destId="{CF988F55-3C3E-4C0A-90EC-56987E93F69E}" srcOrd="2" destOrd="0" presId="urn:microsoft.com/office/officeart/2018/5/layout/IconCircleLabelList"/>
    <dgm:cxn modelId="{C3BDC797-DFAA-46C6-8C94-F0E5FA70FD1B}" type="presParOf" srcId="{A39D48D5-827F-45FE-B61B-AC3501D053AF}" destId="{44DE048F-A138-4FE2-8F73-12E984673CB2}" srcOrd="3" destOrd="0" presId="urn:microsoft.com/office/officeart/2018/5/layout/IconCircleLabelList"/>
    <dgm:cxn modelId="{248530A1-5434-443F-B7EE-47714F07466A}" type="presParOf" srcId="{8FBA6E80-3A90-43CC-B11E-5C7321A53EB9}" destId="{CB1931B4-ADC4-40A0-B291-3464A88AB09F}" srcOrd="5" destOrd="0" presId="urn:microsoft.com/office/officeart/2018/5/layout/IconCircleLabelList"/>
    <dgm:cxn modelId="{CD3C6747-C7E7-4D0C-B0FA-1E9C246282B6}" type="presParOf" srcId="{8FBA6E80-3A90-43CC-B11E-5C7321A53EB9}" destId="{D42059EB-57C5-4482-882E-58785000E9F8}" srcOrd="6" destOrd="0" presId="urn:microsoft.com/office/officeart/2018/5/layout/IconCircleLabelList"/>
    <dgm:cxn modelId="{23BBF80A-2358-4131-B1F4-187FE7A1F19A}" type="presParOf" srcId="{D42059EB-57C5-4482-882E-58785000E9F8}" destId="{43397C85-AAA3-4208-AC06-7A5D0EFD89AE}" srcOrd="0" destOrd="0" presId="urn:microsoft.com/office/officeart/2018/5/layout/IconCircleLabelList"/>
    <dgm:cxn modelId="{FB811C42-6A92-41F9-99AF-7D58A7A5B964}" type="presParOf" srcId="{D42059EB-57C5-4482-882E-58785000E9F8}" destId="{EA65F602-C0B4-4BE4-8230-F3192A047296}" srcOrd="1" destOrd="0" presId="urn:microsoft.com/office/officeart/2018/5/layout/IconCircleLabelList"/>
    <dgm:cxn modelId="{F7166E5F-823D-46C4-BE13-BFB72D7DD285}" type="presParOf" srcId="{D42059EB-57C5-4482-882E-58785000E9F8}" destId="{61C9C022-E2D9-4CB9-8AC7-D131EEE480B5}" srcOrd="2" destOrd="0" presId="urn:microsoft.com/office/officeart/2018/5/layout/IconCircleLabelList"/>
    <dgm:cxn modelId="{B8DFE40C-6860-413F-9EE2-A132310AAF2B}" type="presParOf" srcId="{D42059EB-57C5-4482-882E-58785000E9F8}" destId="{6FA7D0BF-C3FF-414F-B5E7-D15C6E17F0BB}" srcOrd="3" destOrd="0" presId="urn:microsoft.com/office/officeart/2018/5/layout/IconCircleLabelList"/>
    <dgm:cxn modelId="{FF16CD6A-7D4C-41C9-A8C6-C779161F962B}" type="presParOf" srcId="{8FBA6E80-3A90-43CC-B11E-5C7321A53EB9}" destId="{143FA7C3-20CF-4A55-BECF-AEA4244B8D27}" srcOrd="7" destOrd="0" presId="urn:microsoft.com/office/officeart/2018/5/layout/IconCircleLabelList"/>
    <dgm:cxn modelId="{E4692016-BF20-48EF-998E-5C1A4733A80F}" type="presParOf" srcId="{8FBA6E80-3A90-43CC-B11E-5C7321A53EB9}" destId="{C034DA80-24EC-4E45-8A36-0E04BC15D655}" srcOrd="8" destOrd="0" presId="urn:microsoft.com/office/officeart/2018/5/layout/IconCircleLabelList"/>
    <dgm:cxn modelId="{511992FF-9343-4634-B14E-DDF1B74F721F}" type="presParOf" srcId="{C034DA80-24EC-4E45-8A36-0E04BC15D655}" destId="{B837E200-43F4-479B-836C-E8F5F4EA439C}" srcOrd="0" destOrd="0" presId="urn:microsoft.com/office/officeart/2018/5/layout/IconCircleLabelList"/>
    <dgm:cxn modelId="{41077F15-9758-4DAF-8925-C7FB0148ECB8}" type="presParOf" srcId="{C034DA80-24EC-4E45-8A36-0E04BC15D655}" destId="{1219423F-84B0-4757-8545-6F7EE849DF1B}" srcOrd="1" destOrd="0" presId="urn:microsoft.com/office/officeart/2018/5/layout/IconCircleLabelList"/>
    <dgm:cxn modelId="{286C37A9-16F0-4190-991F-78192AF5E532}" type="presParOf" srcId="{C034DA80-24EC-4E45-8A36-0E04BC15D655}" destId="{21FFC1A4-2CA8-4082-AF6F-FDB329BCC19A}" srcOrd="2" destOrd="0" presId="urn:microsoft.com/office/officeart/2018/5/layout/IconCircleLabelList"/>
    <dgm:cxn modelId="{9AFB6254-9F50-48EA-9AA3-26A86046F62A}" type="presParOf" srcId="{C034DA80-24EC-4E45-8A36-0E04BC15D655}" destId="{76112639-BCEB-4F7B-A842-77685DA31D59}" srcOrd="3" destOrd="0" presId="urn:microsoft.com/office/officeart/2018/5/layout/IconCircleLabelList"/>
    <dgm:cxn modelId="{9BB752E0-8711-4E52-9E38-117EDB5D7BC4}" type="presParOf" srcId="{8FBA6E80-3A90-43CC-B11E-5C7321A53EB9}" destId="{57FB0BCC-72D3-4C82-8BB2-2F4FD5E49AEF}" srcOrd="9" destOrd="0" presId="urn:microsoft.com/office/officeart/2018/5/layout/IconCircleLabelList"/>
    <dgm:cxn modelId="{A05FA11A-23B3-440A-9845-3C326CF7F656}" type="presParOf" srcId="{8FBA6E80-3A90-43CC-B11E-5C7321A53EB9}" destId="{B21B13BD-90CB-4EE4-859E-552506CD4FB5}" srcOrd="10" destOrd="0" presId="urn:microsoft.com/office/officeart/2018/5/layout/IconCircleLabelList"/>
    <dgm:cxn modelId="{886E64B6-A7B1-427A-9A4E-838602AEC935}" type="presParOf" srcId="{B21B13BD-90CB-4EE4-859E-552506CD4FB5}" destId="{17836951-D344-4D64-A898-41DC8FA15D4D}" srcOrd="0" destOrd="0" presId="urn:microsoft.com/office/officeart/2018/5/layout/IconCircleLabelList"/>
    <dgm:cxn modelId="{C61F16B0-826E-4E23-AFD2-16D4E72ABEC6}" type="presParOf" srcId="{B21B13BD-90CB-4EE4-859E-552506CD4FB5}" destId="{ED773C63-3671-4B5C-8EDD-784D7B656DC6}" srcOrd="1" destOrd="0" presId="urn:microsoft.com/office/officeart/2018/5/layout/IconCircleLabelList"/>
    <dgm:cxn modelId="{6A0FE91D-65AC-483C-9712-454069C7E2EC}" type="presParOf" srcId="{B21B13BD-90CB-4EE4-859E-552506CD4FB5}" destId="{1698B2C5-D35E-496A-8B17-1ABBE9380148}" srcOrd="2" destOrd="0" presId="urn:microsoft.com/office/officeart/2018/5/layout/IconCircleLabelList"/>
    <dgm:cxn modelId="{A8F60C48-470B-474B-9C80-F99A0F0515E0}" type="presParOf" srcId="{B21B13BD-90CB-4EE4-859E-552506CD4FB5}" destId="{2E3FCBED-D151-4E04-A241-3AF6C05810E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6A2204-6B15-42CD-A0D0-F9B3AF677F5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5530877-50E4-4E89-BD6C-850FBDCAD206}">
      <dgm:prSet/>
      <dgm:spPr/>
      <dgm:t>
        <a:bodyPr/>
        <a:lstStyle/>
        <a:p>
          <a:r>
            <a:rPr lang="en-GB" dirty="0"/>
            <a:t>Motivation 1 : Long list of unnecessary questions in the legacy applications create inconvenience for the customers.</a:t>
          </a:r>
          <a:endParaRPr lang="en-US" dirty="0"/>
        </a:p>
      </dgm:t>
    </dgm:pt>
    <dgm:pt modelId="{B74E2D65-F7F0-4001-A74D-85FB4BAE2A79}" type="parTrans" cxnId="{6C13FCA9-5047-466B-A936-E20815B5C924}">
      <dgm:prSet/>
      <dgm:spPr/>
      <dgm:t>
        <a:bodyPr/>
        <a:lstStyle/>
        <a:p>
          <a:endParaRPr lang="en-US"/>
        </a:p>
      </dgm:t>
    </dgm:pt>
    <dgm:pt modelId="{DEDB2A3F-0A7A-49DE-BF40-696E8B921A31}" type="sibTrans" cxnId="{6C13FCA9-5047-466B-A936-E20815B5C924}">
      <dgm:prSet/>
      <dgm:spPr/>
      <dgm:t>
        <a:bodyPr/>
        <a:lstStyle/>
        <a:p>
          <a:endParaRPr lang="en-US"/>
        </a:p>
      </dgm:t>
    </dgm:pt>
    <dgm:pt modelId="{E1054132-99CC-43FD-A7DE-097A7C5B3F84}">
      <dgm:prSet/>
      <dgm:spPr/>
      <dgm:t>
        <a:bodyPr/>
        <a:lstStyle/>
        <a:p>
          <a:r>
            <a:rPr lang="en-GB" dirty="0"/>
            <a:t>Motivation 2 : Companies accumulated tons of application data over time, we need to find a way to turn them into something that is useful for the business.</a:t>
          </a:r>
          <a:endParaRPr lang="en-US" dirty="0"/>
        </a:p>
      </dgm:t>
    </dgm:pt>
    <dgm:pt modelId="{C7DBAAE7-8CCF-401A-A4DA-2827C97E3752}" type="parTrans" cxnId="{0A55D8F1-1F8B-4AA3-8ED7-B3C5F5E564C4}">
      <dgm:prSet/>
      <dgm:spPr/>
      <dgm:t>
        <a:bodyPr/>
        <a:lstStyle/>
        <a:p>
          <a:endParaRPr lang="en-US"/>
        </a:p>
      </dgm:t>
    </dgm:pt>
    <dgm:pt modelId="{D950F58C-4DA0-440E-8B08-F0EB645C4E16}" type="sibTrans" cxnId="{0A55D8F1-1F8B-4AA3-8ED7-B3C5F5E564C4}">
      <dgm:prSet/>
      <dgm:spPr/>
      <dgm:t>
        <a:bodyPr/>
        <a:lstStyle/>
        <a:p>
          <a:endParaRPr lang="en-US"/>
        </a:p>
      </dgm:t>
    </dgm:pt>
    <dgm:pt modelId="{5A251D12-1667-4E7D-9914-AB52ECC80178}">
      <dgm:prSet/>
      <dgm:spPr/>
      <dgm:t>
        <a:bodyPr/>
        <a:lstStyle/>
        <a:p>
          <a:r>
            <a:rPr lang="en-GB" dirty="0"/>
            <a:t>Objective: Creating an approach for designing shorter &amp; cohort-based applications with existing application data.</a:t>
          </a:r>
          <a:endParaRPr lang="en-US" dirty="0"/>
        </a:p>
      </dgm:t>
    </dgm:pt>
    <dgm:pt modelId="{105E64F8-CE97-45C7-AE05-AC16290170C7}" type="parTrans" cxnId="{C322A789-6451-47BC-B47F-390CDCD78E2E}">
      <dgm:prSet/>
      <dgm:spPr/>
      <dgm:t>
        <a:bodyPr/>
        <a:lstStyle/>
        <a:p>
          <a:endParaRPr lang="en-US"/>
        </a:p>
      </dgm:t>
    </dgm:pt>
    <dgm:pt modelId="{DBFF3A43-EA89-4759-BDB4-C8B7F246433B}" type="sibTrans" cxnId="{C322A789-6451-47BC-B47F-390CDCD78E2E}">
      <dgm:prSet/>
      <dgm:spPr/>
      <dgm:t>
        <a:bodyPr/>
        <a:lstStyle/>
        <a:p>
          <a:endParaRPr lang="en-US"/>
        </a:p>
      </dgm:t>
    </dgm:pt>
    <dgm:pt modelId="{5F7D0365-B3F8-4495-8CBE-7A79F519396B}" type="pres">
      <dgm:prSet presAssocID="{376A2204-6B15-42CD-A0D0-F9B3AF677F5D}" presName="root" presStyleCnt="0">
        <dgm:presLayoutVars>
          <dgm:dir/>
          <dgm:resizeHandles val="exact"/>
        </dgm:presLayoutVars>
      </dgm:prSet>
      <dgm:spPr/>
    </dgm:pt>
    <dgm:pt modelId="{1132C34D-B8DE-4384-9983-71C0AB9740FB}" type="pres">
      <dgm:prSet presAssocID="{05530877-50E4-4E89-BD6C-850FBDCAD206}" presName="compNode" presStyleCnt="0"/>
      <dgm:spPr/>
    </dgm:pt>
    <dgm:pt modelId="{3FB2BC39-CF5F-4493-847B-24206DA90E30}" type="pres">
      <dgm:prSet presAssocID="{05530877-50E4-4E89-BD6C-850FBDCAD206}" presName="bgRect" presStyleLbl="bgShp" presStyleIdx="0" presStyleCnt="3"/>
      <dgm:spPr/>
    </dgm:pt>
    <dgm:pt modelId="{8B35F578-96FD-455E-939E-DEE76902BFDB}" type="pres">
      <dgm:prSet presAssocID="{05530877-50E4-4E89-BD6C-850FBDCAD20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81B03880-D6DC-4D37-B138-3FFE7D80EB33}" type="pres">
      <dgm:prSet presAssocID="{05530877-50E4-4E89-BD6C-850FBDCAD206}" presName="spaceRect" presStyleCnt="0"/>
      <dgm:spPr/>
    </dgm:pt>
    <dgm:pt modelId="{1FA4CF1E-E78B-468B-9CDC-C13C207BCC8B}" type="pres">
      <dgm:prSet presAssocID="{05530877-50E4-4E89-BD6C-850FBDCAD206}" presName="parTx" presStyleLbl="revTx" presStyleIdx="0" presStyleCnt="3">
        <dgm:presLayoutVars>
          <dgm:chMax val="0"/>
          <dgm:chPref val="0"/>
        </dgm:presLayoutVars>
      </dgm:prSet>
      <dgm:spPr/>
    </dgm:pt>
    <dgm:pt modelId="{3542BCE1-DB76-4612-B615-39A8763C1AE0}" type="pres">
      <dgm:prSet presAssocID="{DEDB2A3F-0A7A-49DE-BF40-696E8B921A31}" presName="sibTrans" presStyleCnt="0"/>
      <dgm:spPr/>
    </dgm:pt>
    <dgm:pt modelId="{7F5FC118-75E3-46A2-9FB9-C0AF4196B533}" type="pres">
      <dgm:prSet presAssocID="{E1054132-99CC-43FD-A7DE-097A7C5B3F84}" presName="compNode" presStyleCnt="0"/>
      <dgm:spPr/>
    </dgm:pt>
    <dgm:pt modelId="{8927B12F-D6CF-4967-A7CD-E7E802446070}" type="pres">
      <dgm:prSet presAssocID="{E1054132-99CC-43FD-A7DE-097A7C5B3F84}" presName="bgRect" presStyleLbl="bgShp" presStyleIdx="1" presStyleCnt="3"/>
      <dgm:spPr/>
    </dgm:pt>
    <dgm:pt modelId="{CB3FBFA9-DFDF-4E52-9DB0-7E89CF9DE2CB}" type="pres">
      <dgm:prSet presAssocID="{E1054132-99CC-43FD-A7DE-097A7C5B3F8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ximize"/>
        </a:ext>
      </dgm:extLst>
    </dgm:pt>
    <dgm:pt modelId="{9F33C641-0C2E-48D3-9E2D-BF738CEC0629}" type="pres">
      <dgm:prSet presAssocID="{E1054132-99CC-43FD-A7DE-097A7C5B3F84}" presName="spaceRect" presStyleCnt="0"/>
      <dgm:spPr/>
    </dgm:pt>
    <dgm:pt modelId="{9342FBD0-762C-4EC9-9764-BC9664FC93F9}" type="pres">
      <dgm:prSet presAssocID="{E1054132-99CC-43FD-A7DE-097A7C5B3F84}" presName="parTx" presStyleLbl="revTx" presStyleIdx="1" presStyleCnt="3">
        <dgm:presLayoutVars>
          <dgm:chMax val="0"/>
          <dgm:chPref val="0"/>
        </dgm:presLayoutVars>
      </dgm:prSet>
      <dgm:spPr/>
    </dgm:pt>
    <dgm:pt modelId="{4EDD8C6E-D4F8-4BCD-8636-09FF8BFBC659}" type="pres">
      <dgm:prSet presAssocID="{D950F58C-4DA0-440E-8B08-F0EB645C4E16}" presName="sibTrans" presStyleCnt="0"/>
      <dgm:spPr/>
    </dgm:pt>
    <dgm:pt modelId="{0690F8F3-E03C-4D08-BBA0-A6D15681D1ED}" type="pres">
      <dgm:prSet presAssocID="{5A251D12-1667-4E7D-9914-AB52ECC80178}" presName="compNode" presStyleCnt="0"/>
      <dgm:spPr/>
    </dgm:pt>
    <dgm:pt modelId="{CA3CF977-6CCC-48F3-BCA5-331F94171566}" type="pres">
      <dgm:prSet presAssocID="{5A251D12-1667-4E7D-9914-AB52ECC80178}" presName="bgRect" presStyleLbl="bgShp" presStyleIdx="2" presStyleCnt="3"/>
      <dgm:spPr/>
    </dgm:pt>
    <dgm:pt modelId="{DDB40CE9-6D3B-4BEB-973E-574A8133772C}" type="pres">
      <dgm:prSet presAssocID="{5A251D12-1667-4E7D-9914-AB52ECC8017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69F61515-CA3A-412F-8E1B-6FBE4CCA54CD}" type="pres">
      <dgm:prSet presAssocID="{5A251D12-1667-4E7D-9914-AB52ECC80178}" presName="spaceRect" presStyleCnt="0"/>
      <dgm:spPr/>
    </dgm:pt>
    <dgm:pt modelId="{86C52B47-7CC8-43BC-B43C-ED45F6FB95EF}" type="pres">
      <dgm:prSet presAssocID="{5A251D12-1667-4E7D-9914-AB52ECC80178}" presName="parTx" presStyleLbl="revTx" presStyleIdx="2" presStyleCnt="3">
        <dgm:presLayoutVars>
          <dgm:chMax val="0"/>
          <dgm:chPref val="0"/>
        </dgm:presLayoutVars>
      </dgm:prSet>
      <dgm:spPr/>
    </dgm:pt>
  </dgm:ptLst>
  <dgm:cxnLst>
    <dgm:cxn modelId="{E9BA140A-99E5-4BE1-B335-67925FF908AA}" type="presOf" srcId="{376A2204-6B15-42CD-A0D0-F9B3AF677F5D}" destId="{5F7D0365-B3F8-4495-8CBE-7A79F519396B}" srcOrd="0" destOrd="0" presId="urn:microsoft.com/office/officeart/2018/2/layout/IconVerticalSolidList"/>
    <dgm:cxn modelId="{E795E30C-CB84-4D9C-BEF1-3D7665988B2D}" type="presOf" srcId="{05530877-50E4-4E89-BD6C-850FBDCAD206}" destId="{1FA4CF1E-E78B-468B-9CDC-C13C207BCC8B}" srcOrd="0" destOrd="0" presId="urn:microsoft.com/office/officeart/2018/2/layout/IconVerticalSolidList"/>
    <dgm:cxn modelId="{1E3B4C67-75D6-4621-9B08-2DF336269D2F}" type="presOf" srcId="{E1054132-99CC-43FD-A7DE-097A7C5B3F84}" destId="{9342FBD0-762C-4EC9-9764-BC9664FC93F9}" srcOrd="0" destOrd="0" presId="urn:microsoft.com/office/officeart/2018/2/layout/IconVerticalSolidList"/>
    <dgm:cxn modelId="{C322A789-6451-47BC-B47F-390CDCD78E2E}" srcId="{376A2204-6B15-42CD-A0D0-F9B3AF677F5D}" destId="{5A251D12-1667-4E7D-9914-AB52ECC80178}" srcOrd="2" destOrd="0" parTransId="{105E64F8-CE97-45C7-AE05-AC16290170C7}" sibTransId="{DBFF3A43-EA89-4759-BDB4-C8B7F246433B}"/>
    <dgm:cxn modelId="{58957E99-73B6-4D8D-8CE0-A529B3FBEFB9}" type="presOf" srcId="{5A251D12-1667-4E7D-9914-AB52ECC80178}" destId="{86C52B47-7CC8-43BC-B43C-ED45F6FB95EF}" srcOrd="0" destOrd="0" presId="urn:microsoft.com/office/officeart/2018/2/layout/IconVerticalSolidList"/>
    <dgm:cxn modelId="{6C13FCA9-5047-466B-A936-E20815B5C924}" srcId="{376A2204-6B15-42CD-A0D0-F9B3AF677F5D}" destId="{05530877-50E4-4E89-BD6C-850FBDCAD206}" srcOrd="0" destOrd="0" parTransId="{B74E2D65-F7F0-4001-A74D-85FB4BAE2A79}" sibTransId="{DEDB2A3F-0A7A-49DE-BF40-696E8B921A31}"/>
    <dgm:cxn modelId="{0A55D8F1-1F8B-4AA3-8ED7-B3C5F5E564C4}" srcId="{376A2204-6B15-42CD-A0D0-F9B3AF677F5D}" destId="{E1054132-99CC-43FD-A7DE-097A7C5B3F84}" srcOrd="1" destOrd="0" parTransId="{C7DBAAE7-8CCF-401A-A4DA-2827C97E3752}" sibTransId="{D950F58C-4DA0-440E-8B08-F0EB645C4E16}"/>
    <dgm:cxn modelId="{0948970F-AF20-4D9A-9394-1D8D17C9EABF}" type="presParOf" srcId="{5F7D0365-B3F8-4495-8CBE-7A79F519396B}" destId="{1132C34D-B8DE-4384-9983-71C0AB9740FB}" srcOrd="0" destOrd="0" presId="urn:microsoft.com/office/officeart/2018/2/layout/IconVerticalSolidList"/>
    <dgm:cxn modelId="{7E56A6E4-784C-4E13-A49F-B363501A842F}" type="presParOf" srcId="{1132C34D-B8DE-4384-9983-71C0AB9740FB}" destId="{3FB2BC39-CF5F-4493-847B-24206DA90E30}" srcOrd="0" destOrd="0" presId="urn:microsoft.com/office/officeart/2018/2/layout/IconVerticalSolidList"/>
    <dgm:cxn modelId="{7E7A74C0-70A0-4818-86C9-AC20C9E62BF2}" type="presParOf" srcId="{1132C34D-B8DE-4384-9983-71C0AB9740FB}" destId="{8B35F578-96FD-455E-939E-DEE76902BFDB}" srcOrd="1" destOrd="0" presId="urn:microsoft.com/office/officeart/2018/2/layout/IconVerticalSolidList"/>
    <dgm:cxn modelId="{7F28F59E-F30A-4A02-966D-606D23524179}" type="presParOf" srcId="{1132C34D-B8DE-4384-9983-71C0AB9740FB}" destId="{81B03880-D6DC-4D37-B138-3FFE7D80EB33}" srcOrd="2" destOrd="0" presId="urn:microsoft.com/office/officeart/2018/2/layout/IconVerticalSolidList"/>
    <dgm:cxn modelId="{9CB27514-8069-4DC7-B05D-A9ADB6E6D1B8}" type="presParOf" srcId="{1132C34D-B8DE-4384-9983-71C0AB9740FB}" destId="{1FA4CF1E-E78B-468B-9CDC-C13C207BCC8B}" srcOrd="3" destOrd="0" presId="urn:microsoft.com/office/officeart/2018/2/layout/IconVerticalSolidList"/>
    <dgm:cxn modelId="{5915E153-404F-4C63-9D52-1745A9BCE70D}" type="presParOf" srcId="{5F7D0365-B3F8-4495-8CBE-7A79F519396B}" destId="{3542BCE1-DB76-4612-B615-39A8763C1AE0}" srcOrd="1" destOrd="0" presId="urn:microsoft.com/office/officeart/2018/2/layout/IconVerticalSolidList"/>
    <dgm:cxn modelId="{5AE6AB6A-00D0-4675-BA4B-92C3D2DB6D63}" type="presParOf" srcId="{5F7D0365-B3F8-4495-8CBE-7A79F519396B}" destId="{7F5FC118-75E3-46A2-9FB9-C0AF4196B533}" srcOrd="2" destOrd="0" presId="urn:microsoft.com/office/officeart/2018/2/layout/IconVerticalSolidList"/>
    <dgm:cxn modelId="{DE67CF4C-DAAA-44B1-859A-1454FA4620B2}" type="presParOf" srcId="{7F5FC118-75E3-46A2-9FB9-C0AF4196B533}" destId="{8927B12F-D6CF-4967-A7CD-E7E802446070}" srcOrd="0" destOrd="0" presId="urn:microsoft.com/office/officeart/2018/2/layout/IconVerticalSolidList"/>
    <dgm:cxn modelId="{3D994F29-580B-47E7-9019-839DB8694CB9}" type="presParOf" srcId="{7F5FC118-75E3-46A2-9FB9-C0AF4196B533}" destId="{CB3FBFA9-DFDF-4E52-9DB0-7E89CF9DE2CB}" srcOrd="1" destOrd="0" presId="urn:microsoft.com/office/officeart/2018/2/layout/IconVerticalSolidList"/>
    <dgm:cxn modelId="{F45924A2-40D8-4231-983A-387E971AE06A}" type="presParOf" srcId="{7F5FC118-75E3-46A2-9FB9-C0AF4196B533}" destId="{9F33C641-0C2E-48D3-9E2D-BF738CEC0629}" srcOrd="2" destOrd="0" presId="urn:microsoft.com/office/officeart/2018/2/layout/IconVerticalSolidList"/>
    <dgm:cxn modelId="{BFAC9DC2-535C-4425-BE34-BC7805FDE781}" type="presParOf" srcId="{7F5FC118-75E3-46A2-9FB9-C0AF4196B533}" destId="{9342FBD0-762C-4EC9-9764-BC9664FC93F9}" srcOrd="3" destOrd="0" presId="urn:microsoft.com/office/officeart/2018/2/layout/IconVerticalSolidList"/>
    <dgm:cxn modelId="{0710C386-C99B-456A-A37B-E9D761DC7800}" type="presParOf" srcId="{5F7D0365-B3F8-4495-8CBE-7A79F519396B}" destId="{4EDD8C6E-D4F8-4BCD-8636-09FF8BFBC659}" srcOrd="3" destOrd="0" presId="urn:microsoft.com/office/officeart/2018/2/layout/IconVerticalSolidList"/>
    <dgm:cxn modelId="{E6D2A7CD-B8AD-46B7-8A10-2FCEFF02BD00}" type="presParOf" srcId="{5F7D0365-B3F8-4495-8CBE-7A79F519396B}" destId="{0690F8F3-E03C-4D08-BBA0-A6D15681D1ED}" srcOrd="4" destOrd="0" presId="urn:microsoft.com/office/officeart/2018/2/layout/IconVerticalSolidList"/>
    <dgm:cxn modelId="{22FA1E52-1CFD-4B26-87CD-70291293C239}" type="presParOf" srcId="{0690F8F3-E03C-4D08-BBA0-A6D15681D1ED}" destId="{CA3CF977-6CCC-48F3-BCA5-331F94171566}" srcOrd="0" destOrd="0" presId="urn:microsoft.com/office/officeart/2018/2/layout/IconVerticalSolidList"/>
    <dgm:cxn modelId="{735C4688-1915-44AF-A4AB-193700AA07ED}" type="presParOf" srcId="{0690F8F3-E03C-4D08-BBA0-A6D15681D1ED}" destId="{DDB40CE9-6D3B-4BEB-973E-574A8133772C}" srcOrd="1" destOrd="0" presId="urn:microsoft.com/office/officeart/2018/2/layout/IconVerticalSolidList"/>
    <dgm:cxn modelId="{93C00D12-7C58-4261-90D8-106C0D96DBF3}" type="presParOf" srcId="{0690F8F3-E03C-4D08-BBA0-A6D15681D1ED}" destId="{69F61515-CA3A-412F-8E1B-6FBE4CCA54CD}" srcOrd="2" destOrd="0" presId="urn:microsoft.com/office/officeart/2018/2/layout/IconVerticalSolidList"/>
    <dgm:cxn modelId="{8ACE4535-F33F-469D-A523-362DCBAAA386}" type="presParOf" srcId="{0690F8F3-E03C-4D08-BBA0-A6D15681D1ED}" destId="{86C52B47-7CC8-43BC-B43C-ED45F6FB95E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B964B0-9092-4703-8F56-487DE7639E5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FBA50FE-C587-462F-BF59-0CFBA3A69338}">
      <dgm:prSet/>
      <dgm:spPr/>
      <dgm:t>
        <a:bodyPr/>
        <a:lstStyle/>
        <a:p>
          <a:pPr>
            <a:lnSpc>
              <a:spcPct val="100000"/>
            </a:lnSpc>
          </a:pPr>
          <a:r>
            <a:rPr lang="en-GB" dirty="0"/>
            <a:t>There is work been done related to the application data, but the objective is totally different to ours.</a:t>
          </a:r>
          <a:endParaRPr lang="en-US" dirty="0"/>
        </a:p>
      </dgm:t>
    </dgm:pt>
    <dgm:pt modelId="{45260CE6-2CAF-43C1-8161-032240084331}" type="parTrans" cxnId="{C8F4DC03-1C04-4208-A9F1-739521DED119}">
      <dgm:prSet/>
      <dgm:spPr/>
      <dgm:t>
        <a:bodyPr/>
        <a:lstStyle/>
        <a:p>
          <a:endParaRPr lang="en-US"/>
        </a:p>
      </dgm:t>
    </dgm:pt>
    <dgm:pt modelId="{86F678EA-B9EF-48E2-93FA-06EC25071088}" type="sibTrans" cxnId="{C8F4DC03-1C04-4208-A9F1-739521DED119}">
      <dgm:prSet/>
      <dgm:spPr/>
      <dgm:t>
        <a:bodyPr/>
        <a:lstStyle/>
        <a:p>
          <a:pPr>
            <a:lnSpc>
              <a:spcPct val="100000"/>
            </a:lnSpc>
          </a:pPr>
          <a:endParaRPr lang="en-US"/>
        </a:p>
      </dgm:t>
    </dgm:pt>
    <dgm:pt modelId="{3D30EE8B-BA9E-4EAD-AFD5-24D88C468ACC}">
      <dgm:prSet/>
      <dgm:spPr/>
      <dgm:t>
        <a:bodyPr/>
        <a:lstStyle/>
        <a:p>
          <a:pPr>
            <a:lnSpc>
              <a:spcPct val="100000"/>
            </a:lnSpc>
          </a:pPr>
          <a:r>
            <a:rPr lang="en-GB"/>
            <a:t>We will be using clustering methods and decision tree classifier for this research; hence we have focused on reviewing existing clustering methods and decision tree algorithms.</a:t>
          </a:r>
          <a:endParaRPr lang="en-US" dirty="0"/>
        </a:p>
      </dgm:t>
    </dgm:pt>
    <dgm:pt modelId="{3B835EFC-674D-48C8-9CD2-04C099F9BD87}" type="parTrans" cxnId="{11B2D89C-BABD-4BDB-AAB8-129EA9F2D2C0}">
      <dgm:prSet/>
      <dgm:spPr/>
      <dgm:t>
        <a:bodyPr/>
        <a:lstStyle/>
        <a:p>
          <a:endParaRPr lang="en-US"/>
        </a:p>
      </dgm:t>
    </dgm:pt>
    <dgm:pt modelId="{B99F44AA-790F-4B54-942E-B443692EB81A}" type="sibTrans" cxnId="{11B2D89C-BABD-4BDB-AAB8-129EA9F2D2C0}">
      <dgm:prSet/>
      <dgm:spPr/>
      <dgm:t>
        <a:bodyPr/>
        <a:lstStyle/>
        <a:p>
          <a:pPr>
            <a:lnSpc>
              <a:spcPct val="100000"/>
            </a:lnSpc>
          </a:pPr>
          <a:endParaRPr lang="en-US"/>
        </a:p>
      </dgm:t>
    </dgm:pt>
    <dgm:pt modelId="{8F64BE99-6320-49D9-910B-AA0384BE6066}">
      <dgm:prSet/>
      <dgm:spPr/>
      <dgm:t>
        <a:bodyPr/>
        <a:lstStyle/>
        <a:p>
          <a:pPr>
            <a:lnSpc>
              <a:spcPct val="100000"/>
            </a:lnSpc>
          </a:pPr>
          <a:r>
            <a:rPr lang="en-GB"/>
            <a:t>Clustering: K-means clustering, Hierarchical clustering with different linkage functions will be discussed.</a:t>
          </a:r>
          <a:endParaRPr lang="en-US"/>
        </a:p>
      </dgm:t>
    </dgm:pt>
    <dgm:pt modelId="{2E319F0B-B8B8-44D4-8DCB-82EB44BCB744}" type="parTrans" cxnId="{B7271DAA-CD05-41DC-8473-252B018E449B}">
      <dgm:prSet/>
      <dgm:spPr/>
      <dgm:t>
        <a:bodyPr/>
        <a:lstStyle/>
        <a:p>
          <a:endParaRPr lang="en-US"/>
        </a:p>
      </dgm:t>
    </dgm:pt>
    <dgm:pt modelId="{FE4F14CB-9E1D-4DB1-BB51-D1B4109C5D6E}" type="sibTrans" cxnId="{B7271DAA-CD05-41DC-8473-252B018E449B}">
      <dgm:prSet/>
      <dgm:spPr/>
      <dgm:t>
        <a:bodyPr/>
        <a:lstStyle/>
        <a:p>
          <a:pPr>
            <a:lnSpc>
              <a:spcPct val="100000"/>
            </a:lnSpc>
          </a:pPr>
          <a:endParaRPr lang="en-US"/>
        </a:p>
      </dgm:t>
    </dgm:pt>
    <dgm:pt modelId="{686B8017-92D4-44F4-BB96-759830A6669A}">
      <dgm:prSet/>
      <dgm:spPr/>
      <dgm:t>
        <a:bodyPr/>
        <a:lstStyle/>
        <a:p>
          <a:pPr>
            <a:lnSpc>
              <a:spcPct val="100000"/>
            </a:lnSpc>
          </a:pPr>
          <a:r>
            <a:rPr lang="en-GB"/>
            <a:t>Decision tree: ID3, C4.5, CART are reviewed and will be discussed in the research process.</a:t>
          </a:r>
          <a:endParaRPr lang="en-US"/>
        </a:p>
      </dgm:t>
    </dgm:pt>
    <dgm:pt modelId="{7F4AE3D8-5829-442B-892F-3247DBD703FA}" type="parTrans" cxnId="{1A7CFD58-DE4A-46E9-9BF8-1FAD2CFAB20E}">
      <dgm:prSet/>
      <dgm:spPr/>
      <dgm:t>
        <a:bodyPr/>
        <a:lstStyle/>
        <a:p>
          <a:endParaRPr lang="en-US"/>
        </a:p>
      </dgm:t>
    </dgm:pt>
    <dgm:pt modelId="{A90084D7-2E5F-4DFE-BE83-0533D9FB841C}" type="sibTrans" cxnId="{1A7CFD58-DE4A-46E9-9BF8-1FAD2CFAB20E}">
      <dgm:prSet/>
      <dgm:spPr/>
      <dgm:t>
        <a:bodyPr/>
        <a:lstStyle/>
        <a:p>
          <a:endParaRPr lang="en-US"/>
        </a:p>
      </dgm:t>
    </dgm:pt>
    <dgm:pt modelId="{FAEE044D-8F06-42C5-8A03-0601AE18948B}" type="pres">
      <dgm:prSet presAssocID="{0AB964B0-9092-4703-8F56-487DE7639E51}" presName="root" presStyleCnt="0">
        <dgm:presLayoutVars>
          <dgm:dir/>
          <dgm:resizeHandles val="exact"/>
        </dgm:presLayoutVars>
      </dgm:prSet>
      <dgm:spPr/>
    </dgm:pt>
    <dgm:pt modelId="{EC5B1958-2D05-48D6-9300-A7930AD2EF49}" type="pres">
      <dgm:prSet presAssocID="{4FBA50FE-C587-462F-BF59-0CFBA3A69338}" presName="compNode" presStyleCnt="0"/>
      <dgm:spPr/>
    </dgm:pt>
    <dgm:pt modelId="{6936E306-5275-4818-835F-4BC44660A9D9}" type="pres">
      <dgm:prSet presAssocID="{4FBA50FE-C587-462F-BF59-0CFBA3A69338}" presName="bgRect" presStyleLbl="bgShp" presStyleIdx="0" presStyleCnt="4"/>
      <dgm:spPr/>
    </dgm:pt>
    <dgm:pt modelId="{7892929E-A28D-425F-9D15-C2EA97B618FA}" type="pres">
      <dgm:prSet presAssocID="{4FBA50FE-C587-462F-BF59-0CFBA3A6933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2A20C63F-A6FC-48BE-9413-8EF9EAEC546E}" type="pres">
      <dgm:prSet presAssocID="{4FBA50FE-C587-462F-BF59-0CFBA3A69338}" presName="spaceRect" presStyleCnt="0"/>
      <dgm:spPr/>
    </dgm:pt>
    <dgm:pt modelId="{01E229AF-5A25-475C-A49F-FD74F21212C9}" type="pres">
      <dgm:prSet presAssocID="{4FBA50FE-C587-462F-BF59-0CFBA3A69338}" presName="parTx" presStyleLbl="revTx" presStyleIdx="0" presStyleCnt="4">
        <dgm:presLayoutVars>
          <dgm:chMax val="0"/>
          <dgm:chPref val="0"/>
        </dgm:presLayoutVars>
      </dgm:prSet>
      <dgm:spPr/>
    </dgm:pt>
    <dgm:pt modelId="{AE5A68A0-404E-4A68-B363-58DD089DBEF5}" type="pres">
      <dgm:prSet presAssocID="{86F678EA-B9EF-48E2-93FA-06EC25071088}" presName="sibTrans" presStyleCnt="0"/>
      <dgm:spPr/>
    </dgm:pt>
    <dgm:pt modelId="{6D3E177B-7E9E-492F-B206-6653B53CD4F7}" type="pres">
      <dgm:prSet presAssocID="{3D30EE8B-BA9E-4EAD-AFD5-24D88C468ACC}" presName="compNode" presStyleCnt="0"/>
      <dgm:spPr/>
    </dgm:pt>
    <dgm:pt modelId="{20E9E538-8698-49BF-A55E-E9021DD33B97}" type="pres">
      <dgm:prSet presAssocID="{3D30EE8B-BA9E-4EAD-AFD5-24D88C468ACC}" presName="bgRect" presStyleLbl="bgShp" presStyleIdx="1" presStyleCnt="4"/>
      <dgm:spPr/>
    </dgm:pt>
    <dgm:pt modelId="{F5B83659-688D-462F-B004-EB5E3C9ABB1B}" type="pres">
      <dgm:prSet presAssocID="{3D30EE8B-BA9E-4EAD-AFD5-24D88C468AC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980BC6EB-E73D-4087-932A-49FAE5C0265B}" type="pres">
      <dgm:prSet presAssocID="{3D30EE8B-BA9E-4EAD-AFD5-24D88C468ACC}" presName="spaceRect" presStyleCnt="0"/>
      <dgm:spPr/>
    </dgm:pt>
    <dgm:pt modelId="{1AECDA0C-149A-4543-BD75-0026D703120D}" type="pres">
      <dgm:prSet presAssocID="{3D30EE8B-BA9E-4EAD-AFD5-24D88C468ACC}" presName="parTx" presStyleLbl="revTx" presStyleIdx="1" presStyleCnt="4">
        <dgm:presLayoutVars>
          <dgm:chMax val="0"/>
          <dgm:chPref val="0"/>
        </dgm:presLayoutVars>
      </dgm:prSet>
      <dgm:spPr/>
    </dgm:pt>
    <dgm:pt modelId="{1AA5F53D-0019-4427-B98E-85ED92355C89}" type="pres">
      <dgm:prSet presAssocID="{B99F44AA-790F-4B54-942E-B443692EB81A}" presName="sibTrans" presStyleCnt="0"/>
      <dgm:spPr/>
    </dgm:pt>
    <dgm:pt modelId="{6D53A4C9-777F-4728-94B7-FE989FAA181F}" type="pres">
      <dgm:prSet presAssocID="{8F64BE99-6320-49D9-910B-AA0384BE6066}" presName="compNode" presStyleCnt="0"/>
      <dgm:spPr/>
    </dgm:pt>
    <dgm:pt modelId="{A68E6637-56CB-49CE-B8B9-68D75A2B232F}" type="pres">
      <dgm:prSet presAssocID="{8F64BE99-6320-49D9-910B-AA0384BE6066}" presName="bgRect" presStyleLbl="bgShp" presStyleIdx="2" presStyleCnt="4"/>
      <dgm:spPr/>
    </dgm:pt>
    <dgm:pt modelId="{0A123AC5-5522-4F50-836F-B83EFD7ABF96}" type="pres">
      <dgm:prSet presAssocID="{8F64BE99-6320-49D9-910B-AA0384BE606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44A38F9D-E500-4A62-9D6D-E17686D3349B}" type="pres">
      <dgm:prSet presAssocID="{8F64BE99-6320-49D9-910B-AA0384BE6066}" presName="spaceRect" presStyleCnt="0"/>
      <dgm:spPr/>
    </dgm:pt>
    <dgm:pt modelId="{610FAB35-E691-41BC-B3BD-DE6DBD2FF114}" type="pres">
      <dgm:prSet presAssocID="{8F64BE99-6320-49D9-910B-AA0384BE6066}" presName="parTx" presStyleLbl="revTx" presStyleIdx="2" presStyleCnt="4">
        <dgm:presLayoutVars>
          <dgm:chMax val="0"/>
          <dgm:chPref val="0"/>
        </dgm:presLayoutVars>
      </dgm:prSet>
      <dgm:spPr/>
    </dgm:pt>
    <dgm:pt modelId="{FE3AB9D4-0A4D-4F6D-9D6C-8A1BC022D5B3}" type="pres">
      <dgm:prSet presAssocID="{FE4F14CB-9E1D-4DB1-BB51-D1B4109C5D6E}" presName="sibTrans" presStyleCnt="0"/>
      <dgm:spPr/>
    </dgm:pt>
    <dgm:pt modelId="{B727A1F7-7D48-4119-A80E-DC7A18191EE7}" type="pres">
      <dgm:prSet presAssocID="{686B8017-92D4-44F4-BB96-759830A6669A}" presName="compNode" presStyleCnt="0"/>
      <dgm:spPr/>
    </dgm:pt>
    <dgm:pt modelId="{443BC751-3E53-432C-8093-332FED573D4F}" type="pres">
      <dgm:prSet presAssocID="{686B8017-92D4-44F4-BB96-759830A6669A}" presName="bgRect" presStyleLbl="bgShp" presStyleIdx="3" presStyleCnt="4"/>
      <dgm:spPr/>
    </dgm:pt>
    <dgm:pt modelId="{BFFC1792-9632-4A65-B26B-29702233BEE3}" type="pres">
      <dgm:prSet presAssocID="{686B8017-92D4-44F4-BB96-759830A6669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keleton"/>
        </a:ext>
      </dgm:extLst>
    </dgm:pt>
    <dgm:pt modelId="{29647785-686C-48A1-BF6B-6BC881AE42D3}" type="pres">
      <dgm:prSet presAssocID="{686B8017-92D4-44F4-BB96-759830A6669A}" presName="spaceRect" presStyleCnt="0"/>
      <dgm:spPr/>
    </dgm:pt>
    <dgm:pt modelId="{D291316B-4E54-4FCB-8302-D227CE1C021E}" type="pres">
      <dgm:prSet presAssocID="{686B8017-92D4-44F4-BB96-759830A6669A}" presName="parTx" presStyleLbl="revTx" presStyleIdx="3" presStyleCnt="4">
        <dgm:presLayoutVars>
          <dgm:chMax val="0"/>
          <dgm:chPref val="0"/>
        </dgm:presLayoutVars>
      </dgm:prSet>
      <dgm:spPr/>
    </dgm:pt>
  </dgm:ptLst>
  <dgm:cxnLst>
    <dgm:cxn modelId="{C8F4DC03-1C04-4208-A9F1-739521DED119}" srcId="{0AB964B0-9092-4703-8F56-487DE7639E51}" destId="{4FBA50FE-C587-462F-BF59-0CFBA3A69338}" srcOrd="0" destOrd="0" parTransId="{45260CE6-2CAF-43C1-8161-032240084331}" sibTransId="{86F678EA-B9EF-48E2-93FA-06EC25071088}"/>
    <dgm:cxn modelId="{11D8C93C-9D9A-4F72-AA2A-3A29B50BB59F}" type="presOf" srcId="{686B8017-92D4-44F4-BB96-759830A6669A}" destId="{D291316B-4E54-4FCB-8302-D227CE1C021E}" srcOrd="0" destOrd="0" presId="urn:microsoft.com/office/officeart/2018/2/layout/IconVerticalSolidList"/>
    <dgm:cxn modelId="{694A574D-E67E-41F4-A878-0DB43CE5AB3F}" type="presOf" srcId="{8F64BE99-6320-49D9-910B-AA0384BE6066}" destId="{610FAB35-E691-41BC-B3BD-DE6DBD2FF114}" srcOrd="0" destOrd="0" presId="urn:microsoft.com/office/officeart/2018/2/layout/IconVerticalSolidList"/>
    <dgm:cxn modelId="{89D9D656-35B7-4EE1-B77D-8F5824836A99}" type="presOf" srcId="{0AB964B0-9092-4703-8F56-487DE7639E51}" destId="{FAEE044D-8F06-42C5-8A03-0601AE18948B}" srcOrd="0" destOrd="0" presId="urn:microsoft.com/office/officeart/2018/2/layout/IconVerticalSolidList"/>
    <dgm:cxn modelId="{1A7CFD58-DE4A-46E9-9BF8-1FAD2CFAB20E}" srcId="{0AB964B0-9092-4703-8F56-487DE7639E51}" destId="{686B8017-92D4-44F4-BB96-759830A6669A}" srcOrd="3" destOrd="0" parTransId="{7F4AE3D8-5829-442B-892F-3247DBD703FA}" sibTransId="{A90084D7-2E5F-4DFE-BE83-0533D9FB841C}"/>
    <dgm:cxn modelId="{11B2D89C-BABD-4BDB-AAB8-129EA9F2D2C0}" srcId="{0AB964B0-9092-4703-8F56-487DE7639E51}" destId="{3D30EE8B-BA9E-4EAD-AFD5-24D88C468ACC}" srcOrd="1" destOrd="0" parTransId="{3B835EFC-674D-48C8-9CD2-04C099F9BD87}" sibTransId="{B99F44AA-790F-4B54-942E-B443692EB81A}"/>
    <dgm:cxn modelId="{B7271DAA-CD05-41DC-8473-252B018E449B}" srcId="{0AB964B0-9092-4703-8F56-487DE7639E51}" destId="{8F64BE99-6320-49D9-910B-AA0384BE6066}" srcOrd="2" destOrd="0" parTransId="{2E319F0B-B8B8-44D4-8DCB-82EB44BCB744}" sibTransId="{FE4F14CB-9E1D-4DB1-BB51-D1B4109C5D6E}"/>
    <dgm:cxn modelId="{AF3BF2B1-0004-4F3D-B078-4A6B99E4C139}" type="presOf" srcId="{3D30EE8B-BA9E-4EAD-AFD5-24D88C468ACC}" destId="{1AECDA0C-149A-4543-BD75-0026D703120D}" srcOrd="0" destOrd="0" presId="urn:microsoft.com/office/officeart/2018/2/layout/IconVerticalSolidList"/>
    <dgm:cxn modelId="{B64E14D8-420B-4F77-9F68-995C73FA6284}" type="presOf" srcId="{4FBA50FE-C587-462F-BF59-0CFBA3A69338}" destId="{01E229AF-5A25-475C-A49F-FD74F21212C9}" srcOrd="0" destOrd="0" presId="urn:microsoft.com/office/officeart/2018/2/layout/IconVerticalSolidList"/>
    <dgm:cxn modelId="{00EE86F5-7D03-47E4-BADA-567566F8A6BA}" type="presParOf" srcId="{FAEE044D-8F06-42C5-8A03-0601AE18948B}" destId="{EC5B1958-2D05-48D6-9300-A7930AD2EF49}" srcOrd="0" destOrd="0" presId="urn:microsoft.com/office/officeart/2018/2/layout/IconVerticalSolidList"/>
    <dgm:cxn modelId="{0FE0D1CF-CB5F-405E-A4E8-73FE18825D08}" type="presParOf" srcId="{EC5B1958-2D05-48D6-9300-A7930AD2EF49}" destId="{6936E306-5275-4818-835F-4BC44660A9D9}" srcOrd="0" destOrd="0" presId="urn:microsoft.com/office/officeart/2018/2/layout/IconVerticalSolidList"/>
    <dgm:cxn modelId="{B08BD197-C1F4-44C7-9F77-4EC42A6DCD3C}" type="presParOf" srcId="{EC5B1958-2D05-48D6-9300-A7930AD2EF49}" destId="{7892929E-A28D-425F-9D15-C2EA97B618FA}" srcOrd="1" destOrd="0" presId="urn:microsoft.com/office/officeart/2018/2/layout/IconVerticalSolidList"/>
    <dgm:cxn modelId="{FC889BBC-67BD-4F64-A0F0-E2C3F7F6F248}" type="presParOf" srcId="{EC5B1958-2D05-48D6-9300-A7930AD2EF49}" destId="{2A20C63F-A6FC-48BE-9413-8EF9EAEC546E}" srcOrd="2" destOrd="0" presId="urn:microsoft.com/office/officeart/2018/2/layout/IconVerticalSolidList"/>
    <dgm:cxn modelId="{B16C3031-81BF-4C27-A271-02C5B3A99D35}" type="presParOf" srcId="{EC5B1958-2D05-48D6-9300-A7930AD2EF49}" destId="{01E229AF-5A25-475C-A49F-FD74F21212C9}" srcOrd="3" destOrd="0" presId="urn:microsoft.com/office/officeart/2018/2/layout/IconVerticalSolidList"/>
    <dgm:cxn modelId="{9DC97A5D-6477-4A05-BEA3-D0BE7DD31FB1}" type="presParOf" srcId="{FAEE044D-8F06-42C5-8A03-0601AE18948B}" destId="{AE5A68A0-404E-4A68-B363-58DD089DBEF5}" srcOrd="1" destOrd="0" presId="urn:microsoft.com/office/officeart/2018/2/layout/IconVerticalSolidList"/>
    <dgm:cxn modelId="{8758DF5A-0D3A-47CF-A1B9-FE85003277E2}" type="presParOf" srcId="{FAEE044D-8F06-42C5-8A03-0601AE18948B}" destId="{6D3E177B-7E9E-492F-B206-6653B53CD4F7}" srcOrd="2" destOrd="0" presId="urn:microsoft.com/office/officeart/2018/2/layout/IconVerticalSolidList"/>
    <dgm:cxn modelId="{8A415A4B-0777-4421-A1AE-1604A034D709}" type="presParOf" srcId="{6D3E177B-7E9E-492F-B206-6653B53CD4F7}" destId="{20E9E538-8698-49BF-A55E-E9021DD33B97}" srcOrd="0" destOrd="0" presId="urn:microsoft.com/office/officeart/2018/2/layout/IconVerticalSolidList"/>
    <dgm:cxn modelId="{DD80075D-E0C9-42D5-9591-90A7D8C8CEA9}" type="presParOf" srcId="{6D3E177B-7E9E-492F-B206-6653B53CD4F7}" destId="{F5B83659-688D-462F-B004-EB5E3C9ABB1B}" srcOrd="1" destOrd="0" presId="urn:microsoft.com/office/officeart/2018/2/layout/IconVerticalSolidList"/>
    <dgm:cxn modelId="{3BB52291-74BC-4FF5-BDF0-75756D2BB9D5}" type="presParOf" srcId="{6D3E177B-7E9E-492F-B206-6653B53CD4F7}" destId="{980BC6EB-E73D-4087-932A-49FAE5C0265B}" srcOrd="2" destOrd="0" presId="urn:microsoft.com/office/officeart/2018/2/layout/IconVerticalSolidList"/>
    <dgm:cxn modelId="{2097AC92-5D0F-495E-B0C0-15B02550C182}" type="presParOf" srcId="{6D3E177B-7E9E-492F-B206-6653B53CD4F7}" destId="{1AECDA0C-149A-4543-BD75-0026D703120D}" srcOrd="3" destOrd="0" presId="urn:microsoft.com/office/officeart/2018/2/layout/IconVerticalSolidList"/>
    <dgm:cxn modelId="{57452DC3-9C42-40EC-93A3-29EB273E7C8D}" type="presParOf" srcId="{FAEE044D-8F06-42C5-8A03-0601AE18948B}" destId="{1AA5F53D-0019-4427-B98E-85ED92355C89}" srcOrd="3" destOrd="0" presId="urn:microsoft.com/office/officeart/2018/2/layout/IconVerticalSolidList"/>
    <dgm:cxn modelId="{3D768E38-DC96-49EE-A697-0C2990BA012C}" type="presParOf" srcId="{FAEE044D-8F06-42C5-8A03-0601AE18948B}" destId="{6D53A4C9-777F-4728-94B7-FE989FAA181F}" srcOrd="4" destOrd="0" presId="urn:microsoft.com/office/officeart/2018/2/layout/IconVerticalSolidList"/>
    <dgm:cxn modelId="{1DF6CB7D-98DF-475F-8829-198428BE5C09}" type="presParOf" srcId="{6D53A4C9-777F-4728-94B7-FE989FAA181F}" destId="{A68E6637-56CB-49CE-B8B9-68D75A2B232F}" srcOrd="0" destOrd="0" presId="urn:microsoft.com/office/officeart/2018/2/layout/IconVerticalSolidList"/>
    <dgm:cxn modelId="{C9B006CE-95A3-4AA2-9E9F-1AE6697A8B1B}" type="presParOf" srcId="{6D53A4C9-777F-4728-94B7-FE989FAA181F}" destId="{0A123AC5-5522-4F50-836F-B83EFD7ABF96}" srcOrd="1" destOrd="0" presId="urn:microsoft.com/office/officeart/2018/2/layout/IconVerticalSolidList"/>
    <dgm:cxn modelId="{369847E1-E4EE-456D-8992-C798374DAB79}" type="presParOf" srcId="{6D53A4C9-777F-4728-94B7-FE989FAA181F}" destId="{44A38F9D-E500-4A62-9D6D-E17686D3349B}" srcOrd="2" destOrd="0" presId="urn:microsoft.com/office/officeart/2018/2/layout/IconVerticalSolidList"/>
    <dgm:cxn modelId="{B58AD468-41C1-48F2-848E-207DA072395C}" type="presParOf" srcId="{6D53A4C9-777F-4728-94B7-FE989FAA181F}" destId="{610FAB35-E691-41BC-B3BD-DE6DBD2FF114}" srcOrd="3" destOrd="0" presId="urn:microsoft.com/office/officeart/2018/2/layout/IconVerticalSolidList"/>
    <dgm:cxn modelId="{DBAD94D0-7B28-4583-8081-1CEC9CD48491}" type="presParOf" srcId="{FAEE044D-8F06-42C5-8A03-0601AE18948B}" destId="{FE3AB9D4-0A4D-4F6D-9D6C-8A1BC022D5B3}" srcOrd="5" destOrd="0" presId="urn:microsoft.com/office/officeart/2018/2/layout/IconVerticalSolidList"/>
    <dgm:cxn modelId="{0788EB4D-6BE3-487E-87A6-D09AC52F2420}" type="presParOf" srcId="{FAEE044D-8F06-42C5-8A03-0601AE18948B}" destId="{B727A1F7-7D48-4119-A80E-DC7A18191EE7}" srcOrd="6" destOrd="0" presId="urn:microsoft.com/office/officeart/2018/2/layout/IconVerticalSolidList"/>
    <dgm:cxn modelId="{51E05F93-A829-4513-9B0E-FC52B142FE90}" type="presParOf" srcId="{B727A1F7-7D48-4119-A80E-DC7A18191EE7}" destId="{443BC751-3E53-432C-8093-332FED573D4F}" srcOrd="0" destOrd="0" presId="urn:microsoft.com/office/officeart/2018/2/layout/IconVerticalSolidList"/>
    <dgm:cxn modelId="{CBB8DE32-A3FC-482E-998F-1377D2250BDF}" type="presParOf" srcId="{B727A1F7-7D48-4119-A80E-DC7A18191EE7}" destId="{BFFC1792-9632-4A65-B26B-29702233BEE3}" srcOrd="1" destOrd="0" presId="urn:microsoft.com/office/officeart/2018/2/layout/IconVerticalSolidList"/>
    <dgm:cxn modelId="{2C4CEFCA-CAF5-43C0-A2A1-CD3FBFB0F97D}" type="presParOf" srcId="{B727A1F7-7D48-4119-A80E-DC7A18191EE7}" destId="{29647785-686C-48A1-BF6B-6BC881AE42D3}" srcOrd="2" destOrd="0" presId="urn:microsoft.com/office/officeart/2018/2/layout/IconVerticalSolidList"/>
    <dgm:cxn modelId="{4FDC5379-308C-41FD-A8DD-A2C1E51786B9}" type="presParOf" srcId="{B727A1F7-7D48-4119-A80E-DC7A18191EE7}" destId="{D291316B-4E54-4FCB-8302-D227CE1C021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6E43D7-E9F6-441A-9403-12B5EBFB11DB}">
      <dsp:nvSpPr>
        <dsp:cNvPr id="0" name=""/>
        <dsp:cNvSpPr/>
      </dsp:nvSpPr>
      <dsp:spPr>
        <a:xfrm>
          <a:off x="287043" y="1015539"/>
          <a:ext cx="892125" cy="8921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0413CF-5F93-44EA-99EC-A8582742DCB9}">
      <dsp:nvSpPr>
        <dsp:cNvPr id="0" name=""/>
        <dsp:cNvSpPr/>
      </dsp:nvSpPr>
      <dsp:spPr>
        <a:xfrm>
          <a:off x="477168" y="1205664"/>
          <a:ext cx="511875" cy="51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FCA897-DF6D-41DC-8912-B84436BD4649}">
      <dsp:nvSpPr>
        <dsp:cNvPr id="0" name=""/>
        <dsp:cNvSpPr/>
      </dsp:nvSpPr>
      <dsp:spPr>
        <a:xfrm>
          <a:off x="1856" y="2185540"/>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AU" sz="1400" kern="1200"/>
            <a:t>Motivation &amp; Objective</a:t>
          </a:r>
          <a:endParaRPr lang="en-US" sz="1400" kern="1200"/>
        </a:p>
      </dsp:txBody>
      <dsp:txXfrm>
        <a:off x="1856" y="2185540"/>
        <a:ext cx="1462500" cy="585000"/>
      </dsp:txXfrm>
    </dsp:sp>
    <dsp:sp modelId="{202E5410-6881-4665-B61F-7FF1A9DBBB8E}">
      <dsp:nvSpPr>
        <dsp:cNvPr id="0" name=""/>
        <dsp:cNvSpPr/>
      </dsp:nvSpPr>
      <dsp:spPr>
        <a:xfrm>
          <a:off x="2005481" y="1015539"/>
          <a:ext cx="892125" cy="8921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15FBAA-A267-4CC6-B916-E5A5D4FE6CE2}">
      <dsp:nvSpPr>
        <dsp:cNvPr id="0" name=""/>
        <dsp:cNvSpPr/>
      </dsp:nvSpPr>
      <dsp:spPr>
        <a:xfrm>
          <a:off x="2195606" y="1205664"/>
          <a:ext cx="511875" cy="51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FB9971-F1E1-41BC-8BDF-9881530F8EB9}">
      <dsp:nvSpPr>
        <dsp:cNvPr id="0" name=""/>
        <dsp:cNvSpPr/>
      </dsp:nvSpPr>
      <dsp:spPr>
        <a:xfrm>
          <a:off x="1720293" y="2185540"/>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AU" sz="1400" kern="1200"/>
            <a:t>Data</a:t>
          </a:r>
          <a:endParaRPr lang="en-US" sz="1400" kern="1200"/>
        </a:p>
      </dsp:txBody>
      <dsp:txXfrm>
        <a:off x="1720293" y="2185540"/>
        <a:ext cx="1462500" cy="585000"/>
      </dsp:txXfrm>
    </dsp:sp>
    <dsp:sp modelId="{65F7DCF7-FAB7-4E9C-8560-92CD3B22F06A}">
      <dsp:nvSpPr>
        <dsp:cNvPr id="0" name=""/>
        <dsp:cNvSpPr/>
      </dsp:nvSpPr>
      <dsp:spPr>
        <a:xfrm>
          <a:off x="3723918" y="1015539"/>
          <a:ext cx="892125" cy="8921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AAECEB-7708-4841-9B20-0F5841586271}">
      <dsp:nvSpPr>
        <dsp:cNvPr id="0" name=""/>
        <dsp:cNvSpPr/>
      </dsp:nvSpPr>
      <dsp:spPr>
        <a:xfrm>
          <a:off x="3914043" y="1205664"/>
          <a:ext cx="511875" cy="51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4DE048F-A138-4FE2-8F73-12E984673CB2}">
      <dsp:nvSpPr>
        <dsp:cNvPr id="0" name=""/>
        <dsp:cNvSpPr/>
      </dsp:nvSpPr>
      <dsp:spPr>
        <a:xfrm>
          <a:off x="3438731" y="2185540"/>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AU" sz="1400" kern="1200"/>
            <a:t>Related work &amp; Background study</a:t>
          </a:r>
          <a:endParaRPr lang="en-US" sz="1400" kern="1200"/>
        </a:p>
      </dsp:txBody>
      <dsp:txXfrm>
        <a:off x="3438731" y="2185540"/>
        <a:ext cx="1462500" cy="585000"/>
      </dsp:txXfrm>
    </dsp:sp>
    <dsp:sp modelId="{43397C85-AAA3-4208-AC06-7A5D0EFD89AE}">
      <dsp:nvSpPr>
        <dsp:cNvPr id="0" name=""/>
        <dsp:cNvSpPr/>
      </dsp:nvSpPr>
      <dsp:spPr>
        <a:xfrm>
          <a:off x="5442356" y="1015539"/>
          <a:ext cx="892125" cy="89212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65F602-C0B4-4BE4-8230-F3192A047296}">
      <dsp:nvSpPr>
        <dsp:cNvPr id="0" name=""/>
        <dsp:cNvSpPr/>
      </dsp:nvSpPr>
      <dsp:spPr>
        <a:xfrm>
          <a:off x="5632481" y="1205664"/>
          <a:ext cx="511875" cy="5118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FA7D0BF-C3FF-414F-B5E7-D15C6E17F0BB}">
      <dsp:nvSpPr>
        <dsp:cNvPr id="0" name=""/>
        <dsp:cNvSpPr/>
      </dsp:nvSpPr>
      <dsp:spPr>
        <a:xfrm>
          <a:off x="5157168" y="2185540"/>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AU" sz="1400" kern="1200"/>
            <a:t>Approach &amp; Results &amp; Evaluation</a:t>
          </a:r>
          <a:endParaRPr lang="en-US" sz="1400" kern="1200"/>
        </a:p>
      </dsp:txBody>
      <dsp:txXfrm>
        <a:off x="5157168" y="2185540"/>
        <a:ext cx="1462500" cy="585000"/>
      </dsp:txXfrm>
    </dsp:sp>
    <dsp:sp modelId="{B837E200-43F4-479B-836C-E8F5F4EA439C}">
      <dsp:nvSpPr>
        <dsp:cNvPr id="0" name=""/>
        <dsp:cNvSpPr/>
      </dsp:nvSpPr>
      <dsp:spPr>
        <a:xfrm>
          <a:off x="7160793" y="1015539"/>
          <a:ext cx="892125" cy="892125"/>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19423F-84B0-4757-8545-6F7EE849DF1B}">
      <dsp:nvSpPr>
        <dsp:cNvPr id="0" name=""/>
        <dsp:cNvSpPr/>
      </dsp:nvSpPr>
      <dsp:spPr>
        <a:xfrm>
          <a:off x="7350918" y="1205664"/>
          <a:ext cx="511875" cy="51187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112639-BCEB-4F7B-A842-77685DA31D59}">
      <dsp:nvSpPr>
        <dsp:cNvPr id="0" name=""/>
        <dsp:cNvSpPr/>
      </dsp:nvSpPr>
      <dsp:spPr>
        <a:xfrm>
          <a:off x="6875606" y="2185540"/>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AU" sz="1400" kern="1200"/>
            <a:t>Generalise to real world problem</a:t>
          </a:r>
          <a:endParaRPr lang="en-US" sz="1400" kern="1200"/>
        </a:p>
      </dsp:txBody>
      <dsp:txXfrm>
        <a:off x="6875606" y="2185540"/>
        <a:ext cx="1462500" cy="585000"/>
      </dsp:txXfrm>
    </dsp:sp>
    <dsp:sp modelId="{17836951-D344-4D64-A898-41DC8FA15D4D}">
      <dsp:nvSpPr>
        <dsp:cNvPr id="0" name=""/>
        <dsp:cNvSpPr/>
      </dsp:nvSpPr>
      <dsp:spPr>
        <a:xfrm>
          <a:off x="8879231" y="1015539"/>
          <a:ext cx="892125" cy="8921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773C63-3671-4B5C-8EDD-784D7B656DC6}">
      <dsp:nvSpPr>
        <dsp:cNvPr id="0" name=""/>
        <dsp:cNvSpPr/>
      </dsp:nvSpPr>
      <dsp:spPr>
        <a:xfrm>
          <a:off x="9069356" y="1205664"/>
          <a:ext cx="511875" cy="51187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3FCBED-D151-4E04-A241-3AF6C05810ED}">
      <dsp:nvSpPr>
        <dsp:cNvPr id="0" name=""/>
        <dsp:cNvSpPr/>
      </dsp:nvSpPr>
      <dsp:spPr>
        <a:xfrm>
          <a:off x="8594043" y="2185540"/>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AU" sz="1400" kern="1200"/>
            <a:t>Conclusion &amp; Further research </a:t>
          </a:r>
          <a:endParaRPr lang="en-US" sz="1400" kern="1200"/>
        </a:p>
      </dsp:txBody>
      <dsp:txXfrm>
        <a:off x="8594043" y="2185540"/>
        <a:ext cx="1462500" cy="58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2BC39-CF5F-4493-847B-24206DA90E30}">
      <dsp:nvSpPr>
        <dsp:cNvPr id="0" name=""/>
        <dsp:cNvSpPr/>
      </dsp:nvSpPr>
      <dsp:spPr>
        <a:xfrm>
          <a:off x="0" y="689"/>
          <a:ext cx="6797675" cy="161386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35F578-96FD-455E-939E-DEE76902BFDB}">
      <dsp:nvSpPr>
        <dsp:cNvPr id="0" name=""/>
        <dsp:cNvSpPr/>
      </dsp:nvSpPr>
      <dsp:spPr>
        <a:xfrm>
          <a:off x="488194" y="363809"/>
          <a:ext cx="887626" cy="887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A4CF1E-E78B-468B-9CDC-C13C207BCC8B}">
      <dsp:nvSpPr>
        <dsp:cNvPr id="0" name=""/>
        <dsp:cNvSpPr/>
      </dsp:nvSpPr>
      <dsp:spPr>
        <a:xfrm>
          <a:off x="1864015" y="689"/>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889000">
            <a:lnSpc>
              <a:spcPct val="90000"/>
            </a:lnSpc>
            <a:spcBef>
              <a:spcPct val="0"/>
            </a:spcBef>
            <a:spcAft>
              <a:spcPct val="35000"/>
            </a:spcAft>
            <a:buNone/>
          </a:pPr>
          <a:r>
            <a:rPr lang="en-GB" sz="2000" kern="1200" dirty="0"/>
            <a:t>Motivation 1 : Long list of unnecessary questions in the legacy applications create inconvenience for the customers.</a:t>
          </a:r>
          <a:endParaRPr lang="en-US" sz="2000" kern="1200" dirty="0"/>
        </a:p>
      </dsp:txBody>
      <dsp:txXfrm>
        <a:off x="1864015" y="689"/>
        <a:ext cx="4933659" cy="1613866"/>
      </dsp:txXfrm>
    </dsp:sp>
    <dsp:sp modelId="{8927B12F-D6CF-4967-A7CD-E7E802446070}">
      <dsp:nvSpPr>
        <dsp:cNvPr id="0" name=""/>
        <dsp:cNvSpPr/>
      </dsp:nvSpPr>
      <dsp:spPr>
        <a:xfrm>
          <a:off x="0" y="2018022"/>
          <a:ext cx="6797675" cy="161386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3FBFA9-DFDF-4E52-9DB0-7E89CF9DE2CB}">
      <dsp:nvSpPr>
        <dsp:cNvPr id="0" name=""/>
        <dsp:cNvSpPr/>
      </dsp:nvSpPr>
      <dsp:spPr>
        <a:xfrm>
          <a:off x="488194" y="2381142"/>
          <a:ext cx="887626" cy="887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42FBD0-762C-4EC9-9764-BC9664FC93F9}">
      <dsp:nvSpPr>
        <dsp:cNvPr id="0" name=""/>
        <dsp:cNvSpPr/>
      </dsp:nvSpPr>
      <dsp:spPr>
        <a:xfrm>
          <a:off x="1864015" y="2018022"/>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889000">
            <a:lnSpc>
              <a:spcPct val="90000"/>
            </a:lnSpc>
            <a:spcBef>
              <a:spcPct val="0"/>
            </a:spcBef>
            <a:spcAft>
              <a:spcPct val="35000"/>
            </a:spcAft>
            <a:buNone/>
          </a:pPr>
          <a:r>
            <a:rPr lang="en-GB" sz="2000" kern="1200" dirty="0"/>
            <a:t>Motivation 2 : Companies accumulated tons of application data over time, we need to find a way to turn them into something that is useful for the business.</a:t>
          </a:r>
          <a:endParaRPr lang="en-US" sz="2000" kern="1200" dirty="0"/>
        </a:p>
      </dsp:txBody>
      <dsp:txXfrm>
        <a:off x="1864015" y="2018022"/>
        <a:ext cx="4933659" cy="1613866"/>
      </dsp:txXfrm>
    </dsp:sp>
    <dsp:sp modelId="{CA3CF977-6CCC-48F3-BCA5-331F94171566}">
      <dsp:nvSpPr>
        <dsp:cNvPr id="0" name=""/>
        <dsp:cNvSpPr/>
      </dsp:nvSpPr>
      <dsp:spPr>
        <a:xfrm>
          <a:off x="0" y="4035355"/>
          <a:ext cx="6797675" cy="161386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B40CE9-6D3B-4BEB-973E-574A8133772C}">
      <dsp:nvSpPr>
        <dsp:cNvPr id="0" name=""/>
        <dsp:cNvSpPr/>
      </dsp:nvSpPr>
      <dsp:spPr>
        <a:xfrm>
          <a:off x="488194" y="4398475"/>
          <a:ext cx="887626" cy="887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C52B47-7CC8-43BC-B43C-ED45F6FB95EF}">
      <dsp:nvSpPr>
        <dsp:cNvPr id="0" name=""/>
        <dsp:cNvSpPr/>
      </dsp:nvSpPr>
      <dsp:spPr>
        <a:xfrm>
          <a:off x="1864015" y="4035355"/>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889000">
            <a:lnSpc>
              <a:spcPct val="90000"/>
            </a:lnSpc>
            <a:spcBef>
              <a:spcPct val="0"/>
            </a:spcBef>
            <a:spcAft>
              <a:spcPct val="35000"/>
            </a:spcAft>
            <a:buNone/>
          </a:pPr>
          <a:r>
            <a:rPr lang="en-GB" sz="2000" kern="1200" dirty="0"/>
            <a:t>Objective: Creating an approach for designing shorter &amp; cohort-based applications with existing application data.</a:t>
          </a:r>
          <a:endParaRPr lang="en-US" sz="2000" kern="1200" dirty="0"/>
        </a:p>
      </dsp:txBody>
      <dsp:txXfrm>
        <a:off x="1864015" y="4035355"/>
        <a:ext cx="4933659" cy="16138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36E306-5275-4818-835F-4BC44660A9D9}">
      <dsp:nvSpPr>
        <dsp:cNvPr id="0" name=""/>
        <dsp:cNvSpPr/>
      </dsp:nvSpPr>
      <dsp:spPr>
        <a:xfrm>
          <a:off x="0" y="2344"/>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92929E-A28D-425F-9D15-C2EA97B618FA}">
      <dsp:nvSpPr>
        <dsp:cNvPr id="0" name=""/>
        <dsp:cNvSpPr/>
      </dsp:nvSpPr>
      <dsp:spPr>
        <a:xfrm>
          <a:off x="359511" y="269750"/>
          <a:ext cx="653657" cy="653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1E229AF-5A25-475C-A49F-FD74F21212C9}">
      <dsp:nvSpPr>
        <dsp:cNvPr id="0" name=""/>
        <dsp:cNvSpPr/>
      </dsp:nvSpPr>
      <dsp:spPr>
        <a:xfrm>
          <a:off x="1372680" y="2344"/>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666750">
            <a:lnSpc>
              <a:spcPct val="100000"/>
            </a:lnSpc>
            <a:spcBef>
              <a:spcPct val="0"/>
            </a:spcBef>
            <a:spcAft>
              <a:spcPct val="35000"/>
            </a:spcAft>
            <a:buNone/>
          </a:pPr>
          <a:r>
            <a:rPr lang="en-GB" sz="1500" kern="1200" dirty="0"/>
            <a:t>There is work been done related to the application data, but the objective is totally different to ours.</a:t>
          </a:r>
          <a:endParaRPr lang="en-US" sz="1500" kern="1200" dirty="0"/>
        </a:p>
      </dsp:txBody>
      <dsp:txXfrm>
        <a:off x="1372680" y="2344"/>
        <a:ext cx="5424994" cy="1188467"/>
      </dsp:txXfrm>
    </dsp:sp>
    <dsp:sp modelId="{20E9E538-8698-49BF-A55E-E9021DD33B97}">
      <dsp:nvSpPr>
        <dsp:cNvPr id="0" name=""/>
        <dsp:cNvSpPr/>
      </dsp:nvSpPr>
      <dsp:spPr>
        <a:xfrm>
          <a:off x="0" y="1487929"/>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B83659-688D-462F-B004-EB5E3C9ABB1B}">
      <dsp:nvSpPr>
        <dsp:cNvPr id="0" name=""/>
        <dsp:cNvSpPr/>
      </dsp:nvSpPr>
      <dsp:spPr>
        <a:xfrm>
          <a:off x="359511" y="1755334"/>
          <a:ext cx="653657" cy="653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CDA0C-149A-4543-BD75-0026D703120D}">
      <dsp:nvSpPr>
        <dsp:cNvPr id="0" name=""/>
        <dsp:cNvSpPr/>
      </dsp:nvSpPr>
      <dsp:spPr>
        <a:xfrm>
          <a:off x="1372680" y="1487929"/>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666750">
            <a:lnSpc>
              <a:spcPct val="100000"/>
            </a:lnSpc>
            <a:spcBef>
              <a:spcPct val="0"/>
            </a:spcBef>
            <a:spcAft>
              <a:spcPct val="35000"/>
            </a:spcAft>
            <a:buNone/>
          </a:pPr>
          <a:r>
            <a:rPr lang="en-GB" sz="1500" kern="1200"/>
            <a:t>We will be using clustering methods and decision tree classifier for this research; hence we have focused on reviewing existing clustering methods and decision tree algorithms.</a:t>
          </a:r>
          <a:endParaRPr lang="en-US" sz="1500" kern="1200" dirty="0"/>
        </a:p>
      </dsp:txBody>
      <dsp:txXfrm>
        <a:off x="1372680" y="1487929"/>
        <a:ext cx="5424994" cy="1188467"/>
      </dsp:txXfrm>
    </dsp:sp>
    <dsp:sp modelId="{A68E6637-56CB-49CE-B8B9-68D75A2B232F}">
      <dsp:nvSpPr>
        <dsp:cNvPr id="0" name=""/>
        <dsp:cNvSpPr/>
      </dsp:nvSpPr>
      <dsp:spPr>
        <a:xfrm>
          <a:off x="0" y="2973514"/>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123AC5-5522-4F50-836F-B83EFD7ABF96}">
      <dsp:nvSpPr>
        <dsp:cNvPr id="0" name=""/>
        <dsp:cNvSpPr/>
      </dsp:nvSpPr>
      <dsp:spPr>
        <a:xfrm>
          <a:off x="359511" y="3240919"/>
          <a:ext cx="653657" cy="653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10FAB35-E691-41BC-B3BD-DE6DBD2FF114}">
      <dsp:nvSpPr>
        <dsp:cNvPr id="0" name=""/>
        <dsp:cNvSpPr/>
      </dsp:nvSpPr>
      <dsp:spPr>
        <a:xfrm>
          <a:off x="1372680" y="2973514"/>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666750">
            <a:lnSpc>
              <a:spcPct val="100000"/>
            </a:lnSpc>
            <a:spcBef>
              <a:spcPct val="0"/>
            </a:spcBef>
            <a:spcAft>
              <a:spcPct val="35000"/>
            </a:spcAft>
            <a:buNone/>
          </a:pPr>
          <a:r>
            <a:rPr lang="en-GB" sz="1500" kern="1200"/>
            <a:t>Clustering: K-means clustering, Hierarchical clustering with different linkage functions will be discussed.</a:t>
          </a:r>
          <a:endParaRPr lang="en-US" sz="1500" kern="1200"/>
        </a:p>
      </dsp:txBody>
      <dsp:txXfrm>
        <a:off x="1372680" y="2973514"/>
        <a:ext cx="5424994" cy="1188467"/>
      </dsp:txXfrm>
    </dsp:sp>
    <dsp:sp modelId="{443BC751-3E53-432C-8093-332FED573D4F}">
      <dsp:nvSpPr>
        <dsp:cNvPr id="0" name=""/>
        <dsp:cNvSpPr/>
      </dsp:nvSpPr>
      <dsp:spPr>
        <a:xfrm>
          <a:off x="0" y="4459099"/>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FC1792-9632-4A65-B26B-29702233BEE3}">
      <dsp:nvSpPr>
        <dsp:cNvPr id="0" name=""/>
        <dsp:cNvSpPr/>
      </dsp:nvSpPr>
      <dsp:spPr>
        <a:xfrm>
          <a:off x="359511" y="4726504"/>
          <a:ext cx="653657" cy="653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291316B-4E54-4FCB-8302-D227CE1C021E}">
      <dsp:nvSpPr>
        <dsp:cNvPr id="0" name=""/>
        <dsp:cNvSpPr/>
      </dsp:nvSpPr>
      <dsp:spPr>
        <a:xfrm>
          <a:off x="1372680" y="4459099"/>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666750">
            <a:lnSpc>
              <a:spcPct val="100000"/>
            </a:lnSpc>
            <a:spcBef>
              <a:spcPct val="0"/>
            </a:spcBef>
            <a:spcAft>
              <a:spcPct val="35000"/>
            </a:spcAft>
            <a:buNone/>
          </a:pPr>
          <a:r>
            <a:rPr lang="en-GB" sz="1500" kern="1200"/>
            <a:t>Decision tree: ID3, C4.5, CART are reviewed and will be discussed in the research process.</a:t>
          </a:r>
          <a:endParaRPr lang="en-US" sz="1500" kern="1200"/>
        </a:p>
      </dsp:txBody>
      <dsp:txXfrm>
        <a:off x="1372680" y="4459099"/>
        <a:ext cx="5424994" cy="118846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11/8/2019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43471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11/8/2019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3852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11/8/2019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6670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11/8/2019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46623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11/8/2019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08668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11/8/2019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3064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11/8/2019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40255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11/8/2019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3211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11/8/2019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0860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11/8/2019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81384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11/8/2019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60843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11/8/2019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77467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30" r:id="rId5"/>
    <p:sldLayoutId id="2147483724" r:id="rId6"/>
    <p:sldLayoutId id="2147483725" r:id="rId7"/>
    <p:sldLayoutId id="2147483726" r:id="rId8"/>
    <p:sldLayoutId id="2147483729" r:id="rId9"/>
    <p:sldLayoutId id="2147483727" r:id="rId10"/>
    <p:sldLayoutId id="2147483728" r:id="rId11"/>
  </p:sldLayoutIdLst>
  <p:hf sldNum="0" hdr="0" ftr="0" dt="0"/>
  <p:txStyles>
    <p:titleStyle>
      <a:lvl1pPr algn="l" defTabSz="914400" rtl="0" eaLnBrk="1" latinLnBrk="0" hangingPunct="1">
        <a:lnSpc>
          <a:spcPct val="90000"/>
        </a:lnSpc>
        <a:spcBef>
          <a:spcPct val="0"/>
        </a:spcBef>
        <a:buNone/>
        <a:defRPr sz="55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E266AF-2336-4D13-87D7-04B57BA6EDF9}"/>
              </a:ext>
            </a:extLst>
          </p:cNvPr>
          <p:cNvSpPr>
            <a:spLocks noGrp="1"/>
          </p:cNvSpPr>
          <p:nvPr>
            <p:ph type="ctrTitle"/>
          </p:nvPr>
        </p:nvSpPr>
        <p:spPr>
          <a:xfrm>
            <a:off x="6730000" y="639097"/>
            <a:ext cx="4813072" cy="3494791"/>
          </a:xfrm>
        </p:spPr>
        <p:txBody>
          <a:bodyPr>
            <a:normAutofit/>
          </a:bodyPr>
          <a:lstStyle/>
          <a:p>
            <a:r>
              <a:rPr lang="en-GB" sz="5000" dirty="0"/>
              <a:t>Application simplification with machine learning techniques </a:t>
            </a:r>
          </a:p>
        </p:txBody>
      </p:sp>
      <p:sp>
        <p:nvSpPr>
          <p:cNvPr id="3" name="Subtitle 2">
            <a:extLst>
              <a:ext uri="{FF2B5EF4-FFF2-40B4-BE49-F238E27FC236}">
                <a16:creationId xmlns:a16="http://schemas.microsoft.com/office/drawing/2014/main" id="{97482553-C3D5-48F4-82E2-63FDFD419CAD}"/>
              </a:ext>
            </a:extLst>
          </p:cNvPr>
          <p:cNvSpPr>
            <a:spLocks noGrp="1"/>
          </p:cNvSpPr>
          <p:nvPr>
            <p:ph type="subTitle" idx="1"/>
          </p:nvPr>
        </p:nvSpPr>
        <p:spPr>
          <a:xfrm>
            <a:off x="6729999" y="4455621"/>
            <a:ext cx="4829101" cy="1238616"/>
          </a:xfrm>
        </p:spPr>
        <p:txBody>
          <a:bodyPr>
            <a:normAutofit/>
          </a:bodyPr>
          <a:lstStyle/>
          <a:p>
            <a:pPr>
              <a:lnSpc>
                <a:spcPct val="110000"/>
              </a:lnSpc>
            </a:pPr>
            <a:r>
              <a:rPr lang="en-GB" sz="1500" dirty="0"/>
              <a:t>Presented by : Johnny Peng</a:t>
            </a:r>
          </a:p>
          <a:p>
            <a:pPr>
              <a:lnSpc>
                <a:spcPct val="110000"/>
              </a:lnSpc>
            </a:pPr>
            <a:r>
              <a:rPr lang="en-GB" sz="1500" dirty="0"/>
              <a:t>SID: 440278452</a:t>
            </a:r>
          </a:p>
          <a:p>
            <a:pPr>
              <a:lnSpc>
                <a:spcPct val="110000"/>
              </a:lnSpc>
            </a:pPr>
            <a:r>
              <a:rPr lang="en-GB" sz="1500" dirty="0"/>
              <a:t>Supervised by : </a:t>
            </a:r>
            <a:r>
              <a:rPr lang="en-GB" sz="1500" dirty="0" err="1"/>
              <a:t>Dr.Xu</a:t>
            </a:r>
            <a:r>
              <a:rPr lang="en-GB" sz="1500" dirty="0"/>
              <a:t> Chang</a:t>
            </a:r>
          </a:p>
        </p:txBody>
      </p:sp>
      <p:pic>
        <p:nvPicPr>
          <p:cNvPr id="15" name="Picture 3">
            <a:extLst>
              <a:ext uri="{FF2B5EF4-FFF2-40B4-BE49-F238E27FC236}">
                <a16:creationId xmlns:a16="http://schemas.microsoft.com/office/drawing/2014/main" id="{86A6FB6C-E62D-4974-9083-2D2F5EBC77F9}"/>
              </a:ext>
            </a:extLst>
          </p:cNvPr>
          <p:cNvPicPr>
            <a:picLocks noChangeAspect="1"/>
          </p:cNvPicPr>
          <p:nvPr/>
        </p:nvPicPr>
        <p:blipFill rotWithShape="1">
          <a:blip r:embed="rId2"/>
          <a:srcRect l="8235" r="32875" b="-1"/>
          <a:stretch/>
        </p:blipFill>
        <p:spPr>
          <a:xfrm>
            <a:off x="1" y="10"/>
            <a:ext cx="6096000" cy="6857990"/>
          </a:xfrm>
          <a:prstGeom prst="rect">
            <a:avLst/>
          </a:prstGeom>
        </p:spPr>
      </p:pic>
      <p:cxnSp>
        <p:nvCxnSpPr>
          <p:cNvPr id="24" name="Straight Connector 23">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5376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5B2D4C1-F0F1-4191-A040-974E11B9C179}"/>
              </a:ext>
            </a:extLst>
          </p:cNvPr>
          <p:cNvSpPr>
            <a:spLocks noGrp="1"/>
          </p:cNvSpPr>
          <p:nvPr>
            <p:ph type="title"/>
          </p:nvPr>
        </p:nvSpPr>
        <p:spPr>
          <a:xfrm>
            <a:off x="492370" y="516835"/>
            <a:ext cx="3084844" cy="5772840"/>
          </a:xfrm>
        </p:spPr>
        <p:txBody>
          <a:bodyPr anchor="ctr">
            <a:normAutofit/>
          </a:bodyPr>
          <a:lstStyle/>
          <a:p>
            <a:r>
              <a:rPr lang="en-AU" sz="3600">
                <a:solidFill>
                  <a:schemeClr val="bg1"/>
                </a:solidFill>
              </a:rPr>
              <a:t>3. Related work &amp; background study</a:t>
            </a:r>
            <a:endParaRPr lang="en-GB" sz="3600">
              <a:solidFill>
                <a:schemeClr val="bg1"/>
              </a:solidFill>
            </a:endParaRPr>
          </a:p>
        </p:txBody>
      </p:sp>
      <p:graphicFrame>
        <p:nvGraphicFramePr>
          <p:cNvPr id="5" name="Content Placeholder 2">
            <a:extLst>
              <a:ext uri="{FF2B5EF4-FFF2-40B4-BE49-F238E27FC236}">
                <a16:creationId xmlns:a16="http://schemas.microsoft.com/office/drawing/2014/main" id="{0E71C8C2-BF94-4051-8BAB-93C95234406D}"/>
              </a:ext>
            </a:extLst>
          </p:cNvPr>
          <p:cNvGraphicFramePr>
            <a:graphicFrameLocks noGrp="1"/>
          </p:cNvGraphicFramePr>
          <p:nvPr>
            <p:ph idx="1"/>
            <p:extLst>
              <p:ext uri="{D42A27DB-BD31-4B8C-83A1-F6EECF244321}">
                <p14:modId xmlns:p14="http://schemas.microsoft.com/office/powerpoint/2010/main" val="38338836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1082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19">
            <a:extLst>
              <a:ext uri="{FF2B5EF4-FFF2-40B4-BE49-F238E27FC236}">
                <a16:creationId xmlns:a16="http://schemas.microsoft.com/office/drawing/2014/main" id="{E9BA134F-37B6-498A-B46D-040B86E5D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4" name="Rectangle 21">
            <a:extLst>
              <a:ext uri="{FF2B5EF4-FFF2-40B4-BE49-F238E27FC236}">
                <a16:creationId xmlns:a16="http://schemas.microsoft.com/office/drawing/2014/main" id="{2BFE3F30-11E0-4842-8523-7222538C8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5B2D4C1-F0F1-4191-A040-974E11B9C179}"/>
              </a:ext>
            </a:extLst>
          </p:cNvPr>
          <p:cNvSpPr>
            <a:spLocks noGrp="1"/>
          </p:cNvSpPr>
          <p:nvPr>
            <p:ph type="title"/>
          </p:nvPr>
        </p:nvSpPr>
        <p:spPr>
          <a:xfrm>
            <a:off x="1097280" y="516835"/>
            <a:ext cx="5977937" cy="1666501"/>
          </a:xfrm>
        </p:spPr>
        <p:txBody>
          <a:bodyPr>
            <a:normAutofit/>
          </a:bodyPr>
          <a:lstStyle/>
          <a:p>
            <a:r>
              <a:rPr lang="en-AU" sz="4000">
                <a:solidFill>
                  <a:srgbClr val="FFFFFF"/>
                </a:solidFill>
              </a:rPr>
              <a:t>4. Approach/Framework</a:t>
            </a:r>
            <a:endParaRPr lang="en-GB" sz="4000">
              <a:solidFill>
                <a:srgbClr val="FFFFFF"/>
              </a:solidFill>
            </a:endParaRPr>
          </a:p>
        </p:txBody>
      </p:sp>
      <p:cxnSp>
        <p:nvCxnSpPr>
          <p:cNvPr id="75" name="Straight Connector 23">
            <a:extLst>
              <a:ext uri="{FF2B5EF4-FFF2-40B4-BE49-F238E27FC236}">
                <a16:creationId xmlns:a16="http://schemas.microsoft.com/office/drawing/2014/main" id="{67E7D319-545A-41CD-95DF-4DE4FA8A46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8268" y="2344202"/>
            <a:ext cx="5486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37C7C8BF-5548-4D0D-95FF-DC7C089394A6}"/>
              </a:ext>
            </a:extLst>
          </p:cNvPr>
          <p:cNvSpPr>
            <a:spLocks noGrp="1"/>
          </p:cNvSpPr>
          <p:nvPr>
            <p:ph idx="1"/>
          </p:nvPr>
        </p:nvSpPr>
        <p:spPr>
          <a:xfrm>
            <a:off x="1097279" y="2505069"/>
            <a:ext cx="5977938" cy="3383902"/>
          </a:xfrm>
        </p:spPr>
        <p:txBody>
          <a:bodyPr>
            <a:normAutofit/>
          </a:bodyPr>
          <a:lstStyle/>
          <a:p>
            <a:pPr marL="0" indent="0">
              <a:buNone/>
            </a:pPr>
            <a:r>
              <a:rPr lang="en-GB" sz="1800" dirty="0">
                <a:solidFill>
                  <a:srgbClr val="FFFFFF"/>
                </a:solidFill>
              </a:rPr>
              <a:t>Following steps form the general framework of creating the cohort-based application forms.</a:t>
            </a:r>
          </a:p>
          <a:p>
            <a:pPr marL="342900" indent="-342900">
              <a:buFont typeface="+mj-lt"/>
              <a:buAutoNum type="arabicPeriod"/>
            </a:pPr>
            <a:r>
              <a:rPr lang="en-GB" sz="1800" dirty="0">
                <a:solidFill>
                  <a:srgbClr val="FFFFFF"/>
                </a:solidFill>
              </a:rPr>
              <a:t>Construct the one-fits-all application form (benchmark).</a:t>
            </a:r>
          </a:p>
          <a:p>
            <a:pPr marL="342900" indent="-342900">
              <a:buFont typeface="+mj-lt"/>
              <a:buAutoNum type="arabicPeriod"/>
            </a:pPr>
            <a:r>
              <a:rPr lang="en-GB" sz="1800" dirty="0">
                <a:solidFill>
                  <a:srgbClr val="FFFFFF"/>
                </a:solidFill>
              </a:rPr>
              <a:t>Create clusters</a:t>
            </a:r>
          </a:p>
          <a:p>
            <a:pPr marL="342900" indent="-342900">
              <a:buFont typeface="+mj-lt"/>
              <a:buAutoNum type="arabicPeriod"/>
            </a:pPr>
            <a:r>
              <a:rPr lang="en-GB" sz="1800" dirty="0">
                <a:solidFill>
                  <a:srgbClr val="FFFFFF"/>
                </a:solidFill>
              </a:rPr>
              <a:t>Create cohort-based application </a:t>
            </a:r>
            <a:r>
              <a:rPr lang="en-GB" sz="1800" dirty="0" err="1">
                <a:solidFill>
                  <a:srgbClr val="FFFFFF"/>
                </a:solidFill>
              </a:rPr>
              <a:t>fo</a:t>
            </a:r>
            <a:r>
              <a:rPr lang="en-US" altLang="zh-CN" sz="1800" dirty="0">
                <a:solidFill>
                  <a:srgbClr val="FFFFFF"/>
                </a:solidFill>
              </a:rPr>
              <a:t>r</a:t>
            </a:r>
            <a:r>
              <a:rPr lang="en-GB" sz="1800" dirty="0">
                <a:solidFill>
                  <a:srgbClr val="FFFFFF"/>
                </a:solidFill>
              </a:rPr>
              <a:t>m based on the samples in each clusters </a:t>
            </a:r>
          </a:p>
          <a:p>
            <a:pPr marL="342900" indent="-342900">
              <a:buFont typeface="+mj-lt"/>
              <a:buAutoNum type="arabicPeriod"/>
            </a:pPr>
            <a:r>
              <a:rPr lang="en-GB" sz="1800" dirty="0">
                <a:solidFill>
                  <a:srgbClr val="FFFFFF"/>
                </a:solidFill>
              </a:rPr>
              <a:t>Evaluation </a:t>
            </a:r>
          </a:p>
          <a:p>
            <a:pPr marL="0" indent="0">
              <a:buNone/>
            </a:pPr>
            <a:endParaRPr lang="en-GB" sz="1800" dirty="0">
              <a:solidFill>
                <a:srgbClr val="FFFFFF"/>
              </a:solidFill>
            </a:endParaRPr>
          </a:p>
        </p:txBody>
      </p:sp>
      <p:pic>
        <p:nvPicPr>
          <p:cNvPr id="11" name="Graphic 6" descr="Robot">
            <a:extLst>
              <a:ext uri="{FF2B5EF4-FFF2-40B4-BE49-F238E27FC236}">
                <a16:creationId xmlns:a16="http://schemas.microsoft.com/office/drawing/2014/main" id="{FDCA86AA-7879-41C8-B9D1-C27E582944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1982" y="1770977"/>
            <a:ext cx="3294253" cy="3294253"/>
          </a:xfrm>
          <a:prstGeom prst="rect">
            <a:avLst/>
          </a:prstGeom>
        </p:spPr>
      </p:pic>
    </p:spTree>
    <p:extLst>
      <p:ext uri="{BB962C8B-B14F-4D97-AF65-F5344CB8AC3E}">
        <p14:creationId xmlns:p14="http://schemas.microsoft.com/office/powerpoint/2010/main" val="2132441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2D4C1-F0F1-4191-A040-974E11B9C179}"/>
              </a:ext>
            </a:extLst>
          </p:cNvPr>
          <p:cNvSpPr>
            <a:spLocks noGrp="1"/>
          </p:cNvSpPr>
          <p:nvPr>
            <p:ph type="title"/>
          </p:nvPr>
        </p:nvSpPr>
        <p:spPr>
          <a:xfrm>
            <a:off x="1097280" y="286603"/>
            <a:ext cx="10058400" cy="1450757"/>
          </a:xfrm>
        </p:spPr>
        <p:txBody>
          <a:bodyPr>
            <a:noAutofit/>
          </a:bodyPr>
          <a:lstStyle/>
          <a:p>
            <a:r>
              <a:rPr lang="en-AU" sz="4000"/>
              <a:t>4.1 Construct the one-fits-all application form</a:t>
            </a:r>
            <a:endParaRPr lang="en-GB" sz="4000" dirty="0"/>
          </a:p>
        </p:txBody>
      </p:sp>
      <p:sp>
        <p:nvSpPr>
          <p:cNvPr id="3" name="Content Placeholder 2">
            <a:extLst>
              <a:ext uri="{FF2B5EF4-FFF2-40B4-BE49-F238E27FC236}">
                <a16:creationId xmlns:a16="http://schemas.microsoft.com/office/drawing/2014/main" id="{37C7C8BF-5548-4D0D-95FF-DC7C089394A6}"/>
              </a:ext>
            </a:extLst>
          </p:cNvPr>
          <p:cNvSpPr>
            <a:spLocks noGrp="1"/>
          </p:cNvSpPr>
          <p:nvPr>
            <p:ph idx="1"/>
          </p:nvPr>
        </p:nvSpPr>
        <p:spPr>
          <a:xfrm>
            <a:off x="1097280" y="2108201"/>
            <a:ext cx="10058400" cy="4189962"/>
          </a:xfrm>
        </p:spPr>
        <p:txBody>
          <a:bodyPr>
            <a:normAutofit/>
          </a:bodyPr>
          <a:lstStyle/>
          <a:p>
            <a:pPr marL="0" indent="0">
              <a:buNone/>
            </a:pPr>
            <a:r>
              <a:rPr lang="en-GB" sz="2000" dirty="0"/>
              <a:t>The idea is simple - Fit a decision tree on the existing application data to represent the one-fits-all application form. But how can we handle the missing values? </a:t>
            </a:r>
          </a:p>
          <a:p>
            <a:pPr marL="0" indent="0">
              <a:buNone/>
            </a:pPr>
            <a:endParaRPr lang="en-GB" sz="2000" dirty="0"/>
          </a:p>
          <a:p>
            <a:pPr marL="0" indent="0">
              <a:buNone/>
            </a:pPr>
            <a:r>
              <a:rPr lang="en-GB" sz="2000" dirty="0"/>
              <a:t>While ID3 decision tree cannot handle missing values, C4.5 and CART decision tree both have their own ways of handling missing values.</a:t>
            </a:r>
          </a:p>
        </p:txBody>
      </p:sp>
    </p:spTree>
    <p:extLst>
      <p:ext uri="{BB962C8B-B14F-4D97-AF65-F5344CB8AC3E}">
        <p14:creationId xmlns:p14="http://schemas.microsoft.com/office/powerpoint/2010/main" val="1490399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2D4C1-F0F1-4191-A040-974E11B9C179}"/>
              </a:ext>
            </a:extLst>
          </p:cNvPr>
          <p:cNvSpPr>
            <a:spLocks noGrp="1"/>
          </p:cNvSpPr>
          <p:nvPr>
            <p:ph type="title"/>
          </p:nvPr>
        </p:nvSpPr>
        <p:spPr>
          <a:xfrm>
            <a:off x="1097280" y="286603"/>
            <a:ext cx="10058400" cy="1450757"/>
          </a:xfrm>
        </p:spPr>
        <p:txBody>
          <a:bodyPr>
            <a:noAutofit/>
          </a:bodyPr>
          <a:lstStyle/>
          <a:p>
            <a:r>
              <a:rPr lang="en-AU" sz="4000" dirty="0"/>
              <a:t>4.1.1 Handling Missing Values – C4.5</a:t>
            </a:r>
            <a:endParaRPr lang="en-GB" sz="4000" dirty="0"/>
          </a:p>
        </p:txBody>
      </p:sp>
      <p:sp>
        <p:nvSpPr>
          <p:cNvPr id="3" name="Content Placeholder 2">
            <a:extLst>
              <a:ext uri="{FF2B5EF4-FFF2-40B4-BE49-F238E27FC236}">
                <a16:creationId xmlns:a16="http://schemas.microsoft.com/office/drawing/2014/main" id="{37C7C8BF-5548-4D0D-95FF-DC7C089394A6}"/>
              </a:ext>
            </a:extLst>
          </p:cNvPr>
          <p:cNvSpPr>
            <a:spLocks noGrp="1"/>
          </p:cNvSpPr>
          <p:nvPr>
            <p:ph idx="1"/>
          </p:nvPr>
        </p:nvSpPr>
        <p:spPr>
          <a:xfrm>
            <a:off x="1097280" y="2108201"/>
            <a:ext cx="10058400" cy="4189962"/>
          </a:xfrm>
        </p:spPr>
        <p:txBody>
          <a:bodyPr>
            <a:normAutofit/>
          </a:bodyPr>
          <a:lstStyle/>
          <a:p>
            <a:pPr marL="0" indent="0">
              <a:buNone/>
            </a:pPr>
            <a:r>
              <a:rPr lang="en-AU" sz="2000" dirty="0"/>
              <a:t>Distribute to all children, but with diminished weights, proportional with the number of instances from each child node. (C4.5)</a:t>
            </a:r>
          </a:p>
          <a:p>
            <a:pPr marL="0" indent="0">
              <a:buNone/>
            </a:pPr>
            <a:endParaRPr lang="en-AU" sz="2000" dirty="0"/>
          </a:p>
          <a:p>
            <a:pPr marL="0" indent="0">
              <a:buNone/>
            </a:pPr>
            <a:endParaRPr lang="en-AU" sz="2000" dirty="0"/>
          </a:p>
          <a:p>
            <a:pPr marL="0" indent="0">
              <a:buNone/>
            </a:pPr>
            <a:endParaRPr lang="en-GB" sz="2000" dirty="0"/>
          </a:p>
          <a:p>
            <a:pPr marL="0" indent="0">
              <a:buNone/>
            </a:pPr>
            <a:r>
              <a:rPr lang="en-GB" sz="2000" dirty="0"/>
              <a:t>Problem with this approach: This approach did not consider the features (other than the primary split) of those distributed data point, and added unwanted randomness into our research result.</a:t>
            </a:r>
          </a:p>
          <a:p>
            <a:pPr marL="0" indent="0">
              <a:buNone/>
            </a:pPr>
            <a:endParaRPr lang="en-GB" sz="2400" dirty="0"/>
          </a:p>
          <a:p>
            <a:pPr marL="0" indent="0">
              <a:buNone/>
            </a:pPr>
            <a:endParaRPr lang="en-GB" sz="2000" dirty="0"/>
          </a:p>
        </p:txBody>
      </p:sp>
      <p:pic>
        <p:nvPicPr>
          <p:cNvPr id="4" name="Picture 3">
            <a:extLst>
              <a:ext uri="{FF2B5EF4-FFF2-40B4-BE49-F238E27FC236}">
                <a16:creationId xmlns:a16="http://schemas.microsoft.com/office/drawing/2014/main" id="{C9246EAF-973F-4E35-AD95-10985DDF5406}"/>
              </a:ext>
            </a:extLst>
          </p:cNvPr>
          <p:cNvPicPr>
            <a:picLocks noChangeAspect="1"/>
          </p:cNvPicPr>
          <p:nvPr/>
        </p:nvPicPr>
        <p:blipFill>
          <a:blip r:embed="rId2"/>
          <a:stretch>
            <a:fillRect/>
          </a:stretch>
        </p:blipFill>
        <p:spPr>
          <a:xfrm>
            <a:off x="1097280" y="3382029"/>
            <a:ext cx="10058400" cy="782100"/>
          </a:xfrm>
          <a:prstGeom prst="rect">
            <a:avLst/>
          </a:prstGeom>
        </p:spPr>
      </p:pic>
    </p:spTree>
    <p:extLst>
      <p:ext uri="{BB962C8B-B14F-4D97-AF65-F5344CB8AC3E}">
        <p14:creationId xmlns:p14="http://schemas.microsoft.com/office/powerpoint/2010/main" val="1453973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65544E"/>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5B2D4C1-F0F1-4191-A040-974E11B9C179}"/>
              </a:ext>
            </a:extLst>
          </p:cNvPr>
          <p:cNvSpPr>
            <a:spLocks noGrp="1"/>
          </p:cNvSpPr>
          <p:nvPr>
            <p:ph type="title"/>
          </p:nvPr>
        </p:nvSpPr>
        <p:spPr>
          <a:xfrm>
            <a:off x="492370" y="516836"/>
            <a:ext cx="3084844" cy="1961086"/>
          </a:xfrm>
        </p:spPr>
        <p:txBody>
          <a:bodyPr>
            <a:normAutofit/>
          </a:bodyPr>
          <a:lstStyle/>
          <a:p>
            <a:r>
              <a:rPr lang="en-AU" sz="3700" dirty="0">
                <a:solidFill>
                  <a:srgbClr val="FFFFFF"/>
                </a:solidFill>
              </a:rPr>
              <a:t>4.1.2 Handling Missing Value - CART</a:t>
            </a:r>
            <a:endParaRPr lang="en-GB" sz="3700" dirty="0">
              <a:solidFill>
                <a:srgbClr val="FFFFFF"/>
              </a:solidFill>
            </a:endParaRPr>
          </a:p>
        </p:txBody>
      </p:sp>
      <p:cxnSp>
        <p:nvCxnSpPr>
          <p:cNvPr id="13" name="Straight Connector 12">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7C7C8BF-5548-4D0D-95FF-DC7C089394A6}"/>
              </a:ext>
            </a:extLst>
          </p:cNvPr>
          <p:cNvSpPr>
            <a:spLocks noGrp="1"/>
          </p:cNvSpPr>
          <p:nvPr>
            <p:ph idx="1"/>
          </p:nvPr>
        </p:nvSpPr>
        <p:spPr>
          <a:xfrm>
            <a:off x="571752" y="2799654"/>
            <a:ext cx="3005462" cy="3813522"/>
          </a:xfrm>
        </p:spPr>
        <p:txBody>
          <a:bodyPr>
            <a:normAutofit lnSpcReduction="10000"/>
          </a:bodyPr>
          <a:lstStyle/>
          <a:p>
            <a:pPr marL="0" indent="0">
              <a:lnSpc>
                <a:spcPct val="110000"/>
              </a:lnSpc>
              <a:buNone/>
            </a:pPr>
            <a:r>
              <a:rPr lang="en-AU" sz="1800" dirty="0">
                <a:solidFill>
                  <a:srgbClr val="FFFFFF"/>
                </a:solidFill>
              </a:rPr>
              <a:t>Use surrogates to split subjects missing the primary variable; if all surrogates are missing, then send the observation in the majority direction. </a:t>
            </a:r>
            <a:endParaRPr lang="en-GB" sz="1800" dirty="0">
              <a:solidFill>
                <a:srgbClr val="FFFFFF"/>
              </a:solidFill>
            </a:endParaRPr>
          </a:p>
          <a:p>
            <a:pPr marL="0" indent="0">
              <a:lnSpc>
                <a:spcPct val="110000"/>
              </a:lnSpc>
              <a:buNone/>
            </a:pPr>
            <a:r>
              <a:rPr lang="en-US" altLang="zh-CN" sz="1800" dirty="0">
                <a:solidFill>
                  <a:srgbClr val="FFFFFF"/>
                </a:solidFill>
              </a:rPr>
              <a:t>+ No randomness in result </a:t>
            </a:r>
          </a:p>
          <a:p>
            <a:pPr marL="0" indent="0">
              <a:lnSpc>
                <a:spcPct val="110000"/>
              </a:lnSpc>
              <a:buNone/>
            </a:pPr>
            <a:r>
              <a:rPr lang="en-US" sz="1800" dirty="0">
                <a:solidFill>
                  <a:srgbClr val="FFFFFF"/>
                </a:solidFill>
              </a:rPr>
              <a:t>+ Other features are considered.</a:t>
            </a:r>
          </a:p>
          <a:p>
            <a:pPr marL="0" indent="0">
              <a:lnSpc>
                <a:spcPct val="110000"/>
              </a:lnSpc>
              <a:buNone/>
            </a:pPr>
            <a:r>
              <a:rPr lang="en-US" dirty="0">
                <a:solidFill>
                  <a:srgbClr val="FFFFFF"/>
                </a:solidFill>
              </a:rPr>
              <a:t>Surrogate splits were used 86 times in total.</a:t>
            </a:r>
            <a:endParaRPr lang="en-AU" sz="1800" dirty="0">
              <a:solidFill>
                <a:srgbClr val="FFFFFF"/>
              </a:solidFill>
            </a:endParaRPr>
          </a:p>
        </p:txBody>
      </p:sp>
      <p:pic>
        <p:nvPicPr>
          <p:cNvPr id="4" name="Picture 3">
            <a:extLst>
              <a:ext uri="{FF2B5EF4-FFF2-40B4-BE49-F238E27FC236}">
                <a16:creationId xmlns:a16="http://schemas.microsoft.com/office/drawing/2014/main" id="{02827D8E-FEDB-48C3-9F22-49F57FF96465}"/>
              </a:ext>
            </a:extLst>
          </p:cNvPr>
          <p:cNvPicPr>
            <a:picLocks noChangeAspect="1"/>
          </p:cNvPicPr>
          <p:nvPr/>
        </p:nvPicPr>
        <p:blipFill>
          <a:blip r:embed="rId2"/>
          <a:stretch>
            <a:fillRect/>
          </a:stretch>
        </p:blipFill>
        <p:spPr>
          <a:xfrm>
            <a:off x="4136742" y="1610513"/>
            <a:ext cx="8049573" cy="4306522"/>
          </a:xfrm>
          <a:prstGeom prst="rect">
            <a:avLst/>
          </a:prstGeom>
        </p:spPr>
      </p:pic>
    </p:spTree>
    <p:extLst>
      <p:ext uri="{BB962C8B-B14F-4D97-AF65-F5344CB8AC3E}">
        <p14:creationId xmlns:p14="http://schemas.microsoft.com/office/powerpoint/2010/main" val="783487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2D4C1-F0F1-4191-A040-974E11B9C179}"/>
              </a:ext>
            </a:extLst>
          </p:cNvPr>
          <p:cNvSpPr>
            <a:spLocks noGrp="1"/>
          </p:cNvSpPr>
          <p:nvPr>
            <p:ph type="title"/>
          </p:nvPr>
        </p:nvSpPr>
        <p:spPr>
          <a:xfrm>
            <a:off x="1097280" y="286603"/>
            <a:ext cx="10058400" cy="1450757"/>
          </a:xfrm>
        </p:spPr>
        <p:txBody>
          <a:bodyPr>
            <a:noAutofit/>
          </a:bodyPr>
          <a:lstStyle/>
          <a:p>
            <a:r>
              <a:rPr lang="en-AU" sz="4000" dirty="0"/>
              <a:t>4.2 Create Clusters - Goal</a:t>
            </a:r>
            <a:endParaRPr lang="en-GB" sz="4000" dirty="0"/>
          </a:p>
        </p:txBody>
      </p:sp>
      <p:sp>
        <p:nvSpPr>
          <p:cNvPr id="3" name="Content Placeholder 2">
            <a:extLst>
              <a:ext uri="{FF2B5EF4-FFF2-40B4-BE49-F238E27FC236}">
                <a16:creationId xmlns:a16="http://schemas.microsoft.com/office/drawing/2014/main" id="{37C7C8BF-5548-4D0D-95FF-DC7C089394A6}"/>
              </a:ext>
            </a:extLst>
          </p:cNvPr>
          <p:cNvSpPr>
            <a:spLocks noGrp="1"/>
          </p:cNvSpPr>
          <p:nvPr>
            <p:ph idx="1"/>
          </p:nvPr>
        </p:nvSpPr>
        <p:spPr>
          <a:xfrm>
            <a:off x="1097280" y="2108201"/>
            <a:ext cx="10058400" cy="4189962"/>
          </a:xfrm>
        </p:spPr>
        <p:txBody>
          <a:bodyPr>
            <a:normAutofit/>
          </a:bodyPr>
          <a:lstStyle/>
          <a:p>
            <a:pPr marL="0" indent="0">
              <a:buNone/>
            </a:pPr>
            <a:r>
              <a:rPr lang="en-GB" sz="2000" dirty="0"/>
              <a:t>Why accuracy is still less than 1 when </a:t>
            </a:r>
            <a:r>
              <a:rPr lang="en-US" sz="2000" dirty="0"/>
              <a:t>number </a:t>
            </a:r>
            <a:r>
              <a:rPr lang="en-US" altLang="zh-CN" sz="2000" dirty="0"/>
              <a:t>of </a:t>
            </a:r>
            <a:r>
              <a:rPr lang="en-GB" sz="2000" dirty="0"/>
              <a:t>features is more than number of sample? </a:t>
            </a:r>
            <a:r>
              <a:rPr lang="en-US" altLang="zh-CN" sz="2000" dirty="0"/>
              <a:t> </a:t>
            </a:r>
            <a:r>
              <a:rPr lang="en-GB" sz="2000" dirty="0"/>
              <a:t>Surrogate splits are imperfect.</a:t>
            </a:r>
          </a:p>
          <a:p>
            <a:pPr marL="0" indent="0">
              <a:buNone/>
            </a:pPr>
            <a:r>
              <a:rPr lang="en-GB" sz="2000" dirty="0"/>
              <a:t>Why do we need surrogate splits? -&gt; There are missing values in data</a:t>
            </a:r>
          </a:p>
          <a:p>
            <a:pPr marL="0" indent="0">
              <a:buNone/>
            </a:pPr>
            <a:r>
              <a:rPr lang="en-GB" sz="2000" dirty="0"/>
              <a:t>Where are the missing values come from? -&gt; The mismatch in features between samples.</a:t>
            </a:r>
          </a:p>
          <a:p>
            <a:pPr marL="0" indent="0">
              <a:buNone/>
            </a:pPr>
            <a:endParaRPr lang="en-GB" sz="2000" dirty="0"/>
          </a:p>
          <a:p>
            <a:pPr marL="0" indent="0">
              <a:buNone/>
            </a:pPr>
            <a:endParaRPr lang="en-GB" sz="2000" dirty="0"/>
          </a:p>
          <a:p>
            <a:pPr marL="0" indent="0">
              <a:buNone/>
            </a:pPr>
            <a:r>
              <a:rPr lang="en-GB" sz="2000" dirty="0"/>
              <a:t>Goal: The samples in each clusters should have a lot of overlaps in features, so the missing values and the use of surrogate splits can be minimized.</a:t>
            </a:r>
          </a:p>
        </p:txBody>
      </p:sp>
      <p:pic>
        <p:nvPicPr>
          <p:cNvPr id="4" name="Picture 3">
            <a:extLst>
              <a:ext uri="{FF2B5EF4-FFF2-40B4-BE49-F238E27FC236}">
                <a16:creationId xmlns:a16="http://schemas.microsoft.com/office/drawing/2014/main" id="{D1A35DE2-C774-458A-A549-DFE79D38596B}"/>
              </a:ext>
            </a:extLst>
          </p:cNvPr>
          <p:cNvPicPr>
            <a:picLocks noChangeAspect="1"/>
          </p:cNvPicPr>
          <p:nvPr/>
        </p:nvPicPr>
        <p:blipFill>
          <a:blip r:embed="rId2"/>
          <a:stretch>
            <a:fillRect/>
          </a:stretch>
        </p:blipFill>
        <p:spPr>
          <a:xfrm>
            <a:off x="1097280" y="4203182"/>
            <a:ext cx="10058400" cy="793798"/>
          </a:xfrm>
          <a:prstGeom prst="rect">
            <a:avLst/>
          </a:prstGeom>
        </p:spPr>
      </p:pic>
    </p:spTree>
    <p:extLst>
      <p:ext uri="{BB962C8B-B14F-4D97-AF65-F5344CB8AC3E}">
        <p14:creationId xmlns:p14="http://schemas.microsoft.com/office/powerpoint/2010/main" val="3772606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2D4C1-F0F1-4191-A040-974E11B9C179}"/>
              </a:ext>
            </a:extLst>
          </p:cNvPr>
          <p:cNvSpPr>
            <a:spLocks noGrp="1"/>
          </p:cNvSpPr>
          <p:nvPr>
            <p:ph type="title"/>
          </p:nvPr>
        </p:nvSpPr>
        <p:spPr/>
        <p:txBody>
          <a:bodyPr>
            <a:noAutofit/>
          </a:bodyPr>
          <a:lstStyle/>
          <a:p>
            <a:r>
              <a:rPr lang="en-AU" sz="4000" dirty="0"/>
              <a:t>4.2 Create Clusters – Latent data set</a:t>
            </a:r>
            <a:endParaRPr lang="en-GB" sz="4000" dirty="0"/>
          </a:p>
        </p:txBody>
      </p:sp>
      <p:sp>
        <p:nvSpPr>
          <p:cNvPr id="3" name="Content Placeholder 2">
            <a:extLst>
              <a:ext uri="{FF2B5EF4-FFF2-40B4-BE49-F238E27FC236}">
                <a16:creationId xmlns:a16="http://schemas.microsoft.com/office/drawing/2014/main" id="{37C7C8BF-5548-4D0D-95FF-DC7C089394A6}"/>
              </a:ext>
            </a:extLst>
          </p:cNvPr>
          <p:cNvSpPr>
            <a:spLocks noGrp="1"/>
          </p:cNvSpPr>
          <p:nvPr>
            <p:ph idx="1"/>
          </p:nvPr>
        </p:nvSpPr>
        <p:spPr>
          <a:xfrm>
            <a:off x="1097280" y="2108201"/>
            <a:ext cx="10058400" cy="4189962"/>
          </a:xfrm>
        </p:spPr>
        <p:txBody>
          <a:bodyPr>
            <a:normAutofit/>
          </a:bodyPr>
          <a:lstStyle/>
          <a:p>
            <a:pPr marL="0" indent="0">
              <a:buNone/>
            </a:pPr>
            <a:r>
              <a:rPr lang="en-GB" sz="2000" dirty="0"/>
              <a:t>In order to create clusters that fits our goal. We will first create latent data set based on the application data. The features in the latent data set will have a value of 1 if a question was asked, else (when missing) it will has a value of 0. </a:t>
            </a:r>
          </a:p>
          <a:p>
            <a:pPr marL="0" indent="0">
              <a:buNone/>
            </a:pPr>
            <a:endParaRPr lang="en-GB" sz="2000" dirty="0"/>
          </a:p>
          <a:p>
            <a:pPr marL="0" indent="0">
              <a:buNone/>
            </a:pPr>
            <a:endParaRPr lang="en-GB" sz="2000" dirty="0"/>
          </a:p>
        </p:txBody>
      </p:sp>
      <p:pic>
        <p:nvPicPr>
          <p:cNvPr id="4" name="Picture 3">
            <a:extLst>
              <a:ext uri="{FF2B5EF4-FFF2-40B4-BE49-F238E27FC236}">
                <a16:creationId xmlns:a16="http://schemas.microsoft.com/office/drawing/2014/main" id="{E6C352A0-3503-4056-93A2-4795A7B9223A}"/>
              </a:ext>
            </a:extLst>
          </p:cNvPr>
          <p:cNvPicPr>
            <a:picLocks noChangeAspect="1"/>
          </p:cNvPicPr>
          <p:nvPr/>
        </p:nvPicPr>
        <p:blipFill>
          <a:blip r:embed="rId2"/>
          <a:stretch>
            <a:fillRect/>
          </a:stretch>
        </p:blipFill>
        <p:spPr>
          <a:xfrm>
            <a:off x="1131216" y="4180133"/>
            <a:ext cx="10024464" cy="770348"/>
          </a:xfrm>
          <a:prstGeom prst="rect">
            <a:avLst/>
          </a:prstGeom>
        </p:spPr>
      </p:pic>
    </p:spTree>
    <p:extLst>
      <p:ext uri="{BB962C8B-B14F-4D97-AF65-F5344CB8AC3E}">
        <p14:creationId xmlns:p14="http://schemas.microsoft.com/office/powerpoint/2010/main" val="121223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2D4C1-F0F1-4191-A040-974E11B9C179}"/>
              </a:ext>
            </a:extLst>
          </p:cNvPr>
          <p:cNvSpPr>
            <a:spLocks noGrp="1"/>
          </p:cNvSpPr>
          <p:nvPr>
            <p:ph type="title"/>
          </p:nvPr>
        </p:nvSpPr>
        <p:spPr>
          <a:xfrm>
            <a:off x="1097280" y="286603"/>
            <a:ext cx="10058400" cy="1450757"/>
          </a:xfrm>
        </p:spPr>
        <p:txBody>
          <a:bodyPr>
            <a:noAutofit/>
          </a:bodyPr>
          <a:lstStyle/>
          <a:p>
            <a:r>
              <a:rPr lang="en-AU" sz="4000"/>
              <a:t>4.2 Create Clusters – Clustering methods</a:t>
            </a:r>
            <a:endParaRPr lang="en-GB" sz="4000" dirty="0"/>
          </a:p>
        </p:txBody>
      </p:sp>
      <p:sp>
        <p:nvSpPr>
          <p:cNvPr id="3" name="Content Placeholder 2">
            <a:extLst>
              <a:ext uri="{FF2B5EF4-FFF2-40B4-BE49-F238E27FC236}">
                <a16:creationId xmlns:a16="http://schemas.microsoft.com/office/drawing/2014/main" id="{37C7C8BF-5548-4D0D-95FF-DC7C089394A6}"/>
              </a:ext>
            </a:extLst>
          </p:cNvPr>
          <p:cNvSpPr>
            <a:spLocks noGrp="1"/>
          </p:cNvSpPr>
          <p:nvPr>
            <p:ph idx="1"/>
          </p:nvPr>
        </p:nvSpPr>
        <p:spPr>
          <a:xfrm>
            <a:off x="1097280" y="2108201"/>
            <a:ext cx="10058400" cy="4189962"/>
          </a:xfrm>
        </p:spPr>
        <p:txBody>
          <a:bodyPr>
            <a:normAutofit/>
          </a:bodyPr>
          <a:lstStyle/>
          <a:p>
            <a:pPr marL="0" indent="0">
              <a:buNone/>
            </a:pPr>
            <a:r>
              <a:rPr lang="en-GB" sz="2000" dirty="0"/>
              <a:t>Then we can run clustering methods on the latent dataset to group samples that is similar in terms of questions asked.</a:t>
            </a:r>
          </a:p>
          <a:p>
            <a:pPr marL="0" indent="0">
              <a:buNone/>
            </a:pPr>
            <a:endParaRPr lang="en-GB" sz="2000" dirty="0"/>
          </a:p>
          <a:p>
            <a:pPr marL="0" indent="0">
              <a:buNone/>
            </a:pPr>
            <a:r>
              <a:rPr lang="en-GB" sz="2000" dirty="0"/>
              <a:t>K-means clustering or Hierarchical clustering? Due to time constraint we won’t test both.</a:t>
            </a:r>
          </a:p>
          <a:p>
            <a:pPr marL="0" indent="0">
              <a:buNone/>
            </a:pPr>
            <a:r>
              <a:rPr lang="en-GB" sz="2000" dirty="0"/>
              <a:t>We will be using Hierarchical clustering since we lack of domain knowledge to pick K.</a:t>
            </a:r>
          </a:p>
          <a:p>
            <a:pPr marL="0" indent="0">
              <a:buNone/>
            </a:pPr>
            <a:endParaRPr lang="en-GB" sz="2000" dirty="0"/>
          </a:p>
          <a:p>
            <a:pPr marL="0" indent="0">
              <a:buNone/>
            </a:pPr>
            <a:r>
              <a:rPr lang="en-GB" sz="2000" dirty="0"/>
              <a:t>What linkage/distance function?</a:t>
            </a:r>
          </a:p>
          <a:p>
            <a:pPr marL="0" indent="0">
              <a:buNone/>
            </a:pPr>
            <a:r>
              <a:rPr lang="en-GB" sz="2000" dirty="0"/>
              <a:t>Ward’s Method</a:t>
            </a:r>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p:txBody>
      </p:sp>
    </p:spTree>
    <p:extLst>
      <p:ext uri="{BB962C8B-B14F-4D97-AF65-F5344CB8AC3E}">
        <p14:creationId xmlns:p14="http://schemas.microsoft.com/office/powerpoint/2010/main" val="3295637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10">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7" name="Rectangle 1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5D523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5B2D4C1-F0F1-4191-A040-974E11B9C179}"/>
              </a:ext>
            </a:extLst>
          </p:cNvPr>
          <p:cNvSpPr>
            <a:spLocks noGrp="1"/>
          </p:cNvSpPr>
          <p:nvPr>
            <p:ph type="title"/>
          </p:nvPr>
        </p:nvSpPr>
        <p:spPr>
          <a:xfrm>
            <a:off x="492370" y="516836"/>
            <a:ext cx="3084844" cy="1961086"/>
          </a:xfrm>
        </p:spPr>
        <p:txBody>
          <a:bodyPr>
            <a:normAutofit/>
          </a:bodyPr>
          <a:lstStyle/>
          <a:p>
            <a:r>
              <a:rPr lang="en-AU" sz="3700">
                <a:solidFill>
                  <a:srgbClr val="FFFFFF"/>
                </a:solidFill>
              </a:rPr>
              <a:t>4.2 Create Clusters – Ward’s method</a:t>
            </a:r>
            <a:endParaRPr lang="en-GB" sz="3700">
              <a:solidFill>
                <a:srgbClr val="FFFFFF"/>
              </a:solidFill>
            </a:endParaRPr>
          </a:p>
        </p:txBody>
      </p:sp>
      <p:cxnSp>
        <p:nvCxnSpPr>
          <p:cNvPr id="38" name="Straight Connector 14">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7C7C8BF-5548-4D0D-95FF-DC7C089394A6}"/>
              </a:ext>
            </a:extLst>
          </p:cNvPr>
          <p:cNvSpPr>
            <a:spLocks noGrp="1"/>
          </p:cNvSpPr>
          <p:nvPr>
            <p:ph idx="1"/>
          </p:nvPr>
        </p:nvSpPr>
        <p:spPr>
          <a:xfrm>
            <a:off x="571752" y="2799654"/>
            <a:ext cx="3005462" cy="3189665"/>
          </a:xfrm>
        </p:spPr>
        <p:txBody>
          <a:bodyPr>
            <a:normAutofit/>
          </a:bodyPr>
          <a:lstStyle/>
          <a:p>
            <a:pPr marL="0" indent="0">
              <a:buNone/>
            </a:pPr>
            <a:r>
              <a:rPr lang="en-GB" sz="1800">
                <a:solidFill>
                  <a:srgbClr val="FFFFFF"/>
                </a:solidFill>
              </a:rPr>
              <a:t>There are a few different linkage function available, but after trial and error we found ward’s method shows the best result.</a:t>
            </a:r>
          </a:p>
        </p:txBody>
      </p:sp>
      <p:pic>
        <p:nvPicPr>
          <p:cNvPr id="6" name="Picture 5">
            <a:extLst>
              <a:ext uri="{FF2B5EF4-FFF2-40B4-BE49-F238E27FC236}">
                <a16:creationId xmlns:a16="http://schemas.microsoft.com/office/drawing/2014/main" id="{6DE7437C-F9BE-4BE7-A10D-7415EBDCD68D}"/>
              </a:ext>
            </a:extLst>
          </p:cNvPr>
          <p:cNvPicPr>
            <a:picLocks noChangeAspect="1"/>
          </p:cNvPicPr>
          <p:nvPr/>
        </p:nvPicPr>
        <p:blipFill>
          <a:blip r:embed="rId2"/>
          <a:stretch>
            <a:fillRect/>
          </a:stretch>
        </p:blipFill>
        <p:spPr>
          <a:xfrm>
            <a:off x="4742017" y="871222"/>
            <a:ext cx="6798082" cy="5115556"/>
          </a:xfrm>
          <a:prstGeom prst="rect">
            <a:avLst/>
          </a:prstGeom>
        </p:spPr>
      </p:pic>
    </p:spTree>
    <p:extLst>
      <p:ext uri="{BB962C8B-B14F-4D97-AF65-F5344CB8AC3E}">
        <p14:creationId xmlns:p14="http://schemas.microsoft.com/office/powerpoint/2010/main" val="3156065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10">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B2D4C1-F0F1-4191-A040-974E11B9C179}"/>
              </a:ext>
            </a:extLst>
          </p:cNvPr>
          <p:cNvSpPr>
            <a:spLocks noGrp="1"/>
          </p:cNvSpPr>
          <p:nvPr>
            <p:ph type="title"/>
          </p:nvPr>
        </p:nvSpPr>
        <p:spPr>
          <a:xfrm>
            <a:off x="477078" y="516836"/>
            <a:ext cx="3100136" cy="1960234"/>
          </a:xfrm>
        </p:spPr>
        <p:txBody>
          <a:bodyPr>
            <a:normAutofit/>
          </a:bodyPr>
          <a:lstStyle/>
          <a:p>
            <a:r>
              <a:rPr lang="en-AU" sz="4000"/>
              <a:t>4.2 Create Clusters – Results</a:t>
            </a:r>
            <a:endParaRPr lang="en-GB" sz="4000" dirty="0"/>
          </a:p>
        </p:txBody>
      </p:sp>
      <p:cxnSp>
        <p:nvCxnSpPr>
          <p:cNvPr id="45" name="Straight Connector 12">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7C7C8BF-5548-4D0D-95FF-DC7C089394A6}"/>
              </a:ext>
            </a:extLst>
          </p:cNvPr>
          <p:cNvSpPr>
            <a:spLocks noGrp="1"/>
          </p:cNvSpPr>
          <p:nvPr>
            <p:ph idx="1"/>
          </p:nvPr>
        </p:nvSpPr>
        <p:spPr>
          <a:xfrm>
            <a:off x="492370" y="2790855"/>
            <a:ext cx="3194477" cy="3311766"/>
          </a:xfrm>
        </p:spPr>
        <p:txBody>
          <a:bodyPr>
            <a:normAutofit/>
          </a:bodyPr>
          <a:lstStyle/>
          <a:p>
            <a:pPr marL="0" indent="0">
              <a:buNone/>
            </a:pPr>
            <a:r>
              <a:rPr lang="en-GB" sz="1600" dirty="0"/>
              <a:t>There 4 clusters in total, but only two clusters have obvious commonality between the in-cluster samples.</a:t>
            </a:r>
          </a:p>
          <a:p>
            <a:pPr marL="0" indent="0">
              <a:buNone/>
            </a:pPr>
            <a:r>
              <a:rPr lang="en-GB" sz="1600" dirty="0"/>
              <a:t>More clusters can be found if we have more data or have the time to look at the clustering in dimensions other than Animal Name.</a:t>
            </a:r>
          </a:p>
        </p:txBody>
      </p:sp>
      <p:pic>
        <p:nvPicPr>
          <p:cNvPr id="5" name="Picture 4">
            <a:extLst>
              <a:ext uri="{FF2B5EF4-FFF2-40B4-BE49-F238E27FC236}">
                <a16:creationId xmlns:a16="http://schemas.microsoft.com/office/drawing/2014/main" id="{9C3157AC-C6AF-46D9-9BC3-EC8B8EBC5438}"/>
              </a:ext>
            </a:extLst>
          </p:cNvPr>
          <p:cNvPicPr>
            <a:picLocks noChangeAspect="1"/>
          </p:cNvPicPr>
          <p:nvPr/>
        </p:nvPicPr>
        <p:blipFill>
          <a:blip r:embed="rId2"/>
          <a:stretch>
            <a:fillRect/>
          </a:stretch>
        </p:blipFill>
        <p:spPr>
          <a:xfrm>
            <a:off x="4319599" y="643467"/>
            <a:ext cx="3064085" cy="5571066"/>
          </a:xfrm>
          <a:prstGeom prst="rect">
            <a:avLst/>
          </a:prstGeom>
        </p:spPr>
      </p:pic>
      <p:pic>
        <p:nvPicPr>
          <p:cNvPr id="6" name="Picture 5">
            <a:extLst>
              <a:ext uri="{FF2B5EF4-FFF2-40B4-BE49-F238E27FC236}">
                <a16:creationId xmlns:a16="http://schemas.microsoft.com/office/drawing/2014/main" id="{E51AAB8A-00F8-41E9-A779-D64A10ACC18D}"/>
              </a:ext>
            </a:extLst>
          </p:cNvPr>
          <p:cNvPicPr>
            <a:picLocks noChangeAspect="1"/>
          </p:cNvPicPr>
          <p:nvPr/>
        </p:nvPicPr>
        <p:blipFill>
          <a:blip r:embed="rId3"/>
          <a:stretch>
            <a:fillRect/>
          </a:stretch>
        </p:blipFill>
        <p:spPr>
          <a:xfrm>
            <a:off x="8369497" y="643467"/>
            <a:ext cx="2774633" cy="5577152"/>
          </a:xfrm>
          <a:prstGeom prst="rect">
            <a:avLst/>
          </a:prstGeom>
        </p:spPr>
      </p:pic>
      <p:sp>
        <p:nvSpPr>
          <p:cNvPr id="46" name="Rectangle 14">
            <a:extLst>
              <a:ext uri="{FF2B5EF4-FFF2-40B4-BE49-F238E27FC236}">
                <a16:creationId xmlns:a16="http://schemas.microsoft.com/office/drawing/2014/main" id="{7A3E0404-86A9-40FA-8DB8-302414EE2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a:extLst>
              <a:ext uri="{FF2B5EF4-FFF2-40B4-BE49-F238E27FC236}">
                <a16:creationId xmlns:a16="http://schemas.microsoft.com/office/drawing/2014/main" id="{FCA96B50-6D18-441D-85EC-260DA5773BA7}"/>
              </a:ext>
            </a:extLst>
          </p:cNvPr>
          <p:cNvSpPr/>
          <p:nvPr/>
        </p:nvSpPr>
        <p:spPr>
          <a:xfrm>
            <a:off x="4377321" y="5203231"/>
            <a:ext cx="3114860" cy="10113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a:extLst>
              <a:ext uri="{FF2B5EF4-FFF2-40B4-BE49-F238E27FC236}">
                <a16:creationId xmlns:a16="http://schemas.microsoft.com/office/drawing/2014/main" id="{3EC13F23-26A8-4531-94ED-7B1F26A5672C}"/>
              </a:ext>
            </a:extLst>
          </p:cNvPr>
          <p:cNvCxnSpPr/>
          <p:nvPr/>
        </p:nvCxnSpPr>
        <p:spPr>
          <a:xfrm flipH="1">
            <a:off x="3132557" y="5660431"/>
            <a:ext cx="10264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94CE82B-355D-45B1-888A-000BFD3BF0F4}"/>
              </a:ext>
            </a:extLst>
          </p:cNvPr>
          <p:cNvSpPr txBox="1"/>
          <p:nvPr/>
        </p:nvSpPr>
        <p:spPr>
          <a:xfrm>
            <a:off x="2011680" y="5421507"/>
            <a:ext cx="1198840" cy="646331"/>
          </a:xfrm>
          <a:prstGeom prst="rect">
            <a:avLst/>
          </a:prstGeom>
          <a:noFill/>
        </p:spPr>
        <p:txBody>
          <a:bodyPr wrap="square" rtlCol="0">
            <a:spAutoFit/>
          </a:bodyPr>
          <a:lstStyle/>
          <a:p>
            <a:r>
              <a:rPr lang="en-GB" dirty="0"/>
              <a:t>Animals with Hoof</a:t>
            </a:r>
          </a:p>
        </p:txBody>
      </p:sp>
      <p:sp>
        <p:nvSpPr>
          <p:cNvPr id="12" name="Rectangle 11">
            <a:extLst>
              <a:ext uri="{FF2B5EF4-FFF2-40B4-BE49-F238E27FC236}">
                <a16:creationId xmlns:a16="http://schemas.microsoft.com/office/drawing/2014/main" id="{10DBDAD6-7221-43EC-9706-ED5682F6F17A}"/>
              </a:ext>
            </a:extLst>
          </p:cNvPr>
          <p:cNvSpPr/>
          <p:nvPr/>
        </p:nvSpPr>
        <p:spPr>
          <a:xfrm>
            <a:off x="8312191" y="4459912"/>
            <a:ext cx="2141466" cy="17546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Straight Arrow Connector 15">
            <a:extLst>
              <a:ext uri="{FF2B5EF4-FFF2-40B4-BE49-F238E27FC236}">
                <a16:creationId xmlns:a16="http://schemas.microsoft.com/office/drawing/2014/main" id="{9266EE2F-D30B-492E-999B-45561CEF6C31}"/>
              </a:ext>
            </a:extLst>
          </p:cNvPr>
          <p:cNvCxnSpPr/>
          <p:nvPr/>
        </p:nvCxnSpPr>
        <p:spPr>
          <a:xfrm>
            <a:off x="10565745" y="5660431"/>
            <a:ext cx="7433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6C8F655-EA90-460F-BAEA-82280FAF8832}"/>
              </a:ext>
            </a:extLst>
          </p:cNvPr>
          <p:cNvSpPr txBox="1"/>
          <p:nvPr/>
        </p:nvSpPr>
        <p:spPr>
          <a:xfrm>
            <a:off x="11330973" y="5344815"/>
            <a:ext cx="798970" cy="923330"/>
          </a:xfrm>
          <a:prstGeom prst="rect">
            <a:avLst/>
          </a:prstGeom>
          <a:noFill/>
        </p:spPr>
        <p:txBody>
          <a:bodyPr wrap="square" rtlCol="0">
            <a:spAutoFit/>
          </a:bodyPr>
          <a:lstStyle/>
          <a:p>
            <a:r>
              <a:rPr lang="en-GB" dirty="0"/>
              <a:t>Dogs &amp;</a:t>
            </a:r>
          </a:p>
          <a:p>
            <a:r>
              <a:rPr lang="en-GB" dirty="0"/>
              <a:t>Cats</a:t>
            </a:r>
          </a:p>
        </p:txBody>
      </p:sp>
    </p:spTree>
    <p:extLst>
      <p:ext uri="{BB962C8B-B14F-4D97-AF65-F5344CB8AC3E}">
        <p14:creationId xmlns:p14="http://schemas.microsoft.com/office/powerpoint/2010/main" val="69620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C71D6-ACE0-4FEF-A2C4-F65F11E0C348}"/>
              </a:ext>
            </a:extLst>
          </p:cNvPr>
          <p:cNvSpPr>
            <a:spLocks noGrp="1"/>
          </p:cNvSpPr>
          <p:nvPr>
            <p:ph type="title"/>
          </p:nvPr>
        </p:nvSpPr>
        <p:spPr>
          <a:xfrm>
            <a:off x="1097280" y="286603"/>
            <a:ext cx="10058400" cy="1450757"/>
          </a:xfrm>
        </p:spPr>
        <p:txBody>
          <a:bodyPr>
            <a:normAutofit/>
          </a:bodyPr>
          <a:lstStyle/>
          <a:p>
            <a:r>
              <a:rPr lang="en-GB"/>
              <a:t>Context</a:t>
            </a:r>
            <a:endParaRPr lang="en-GB" dirty="0"/>
          </a:p>
        </p:txBody>
      </p:sp>
      <p:graphicFrame>
        <p:nvGraphicFramePr>
          <p:cNvPr id="60" name="Content Placeholder 2">
            <a:extLst>
              <a:ext uri="{FF2B5EF4-FFF2-40B4-BE49-F238E27FC236}">
                <a16:creationId xmlns:a16="http://schemas.microsoft.com/office/drawing/2014/main" id="{89BB75C3-9D6D-4CE3-8F1D-4053C3F91DA6}"/>
              </a:ext>
            </a:extLst>
          </p:cNvPr>
          <p:cNvGraphicFramePr>
            <a:graphicFrameLocks noGrp="1"/>
          </p:cNvGraphicFramePr>
          <p:nvPr>
            <p:ph idx="1"/>
            <p:extLst>
              <p:ext uri="{D42A27DB-BD31-4B8C-83A1-F6EECF244321}">
                <p14:modId xmlns:p14="http://schemas.microsoft.com/office/powerpoint/2010/main" val="105253160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7584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2D4C1-F0F1-4191-A040-974E11B9C179}"/>
              </a:ext>
            </a:extLst>
          </p:cNvPr>
          <p:cNvSpPr>
            <a:spLocks noGrp="1"/>
          </p:cNvSpPr>
          <p:nvPr>
            <p:ph type="title"/>
          </p:nvPr>
        </p:nvSpPr>
        <p:spPr>
          <a:xfrm>
            <a:off x="-1" y="-843334"/>
            <a:ext cx="12111375" cy="1450757"/>
          </a:xfrm>
        </p:spPr>
        <p:txBody>
          <a:bodyPr>
            <a:normAutofit/>
          </a:bodyPr>
          <a:lstStyle/>
          <a:p>
            <a:r>
              <a:rPr lang="en-AU" sz="4000" dirty="0"/>
              <a:t>4.3 &amp; 4.4 Evaluation of Cohort Based DT - Dog &amp; Cat </a:t>
            </a:r>
            <a:endParaRPr lang="en-GB" sz="4000" dirty="0"/>
          </a:p>
        </p:txBody>
      </p:sp>
      <p:pic>
        <p:nvPicPr>
          <p:cNvPr id="5" name="Content Placeholder 4" descr="A screenshot of a computer&#10;&#10;Description automatically generated">
            <a:extLst>
              <a:ext uri="{FF2B5EF4-FFF2-40B4-BE49-F238E27FC236}">
                <a16:creationId xmlns:a16="http://schemas.microsoft.com/office/drawing/2014/main" id="{76DE230B-1C6C-4CA3-B293-9DED0F00CE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07423"/>
            <a:ext cx="12192000" cy="6250577"/>
          </a:xfrm>
        </p:spPr>
      </p:pic>
      <p:sp>
        <p:nvSpPr>
          <p:cNvPr id="8" name="TextBox 7">
            <a:extLst>
              <a:ext uri="{FF2B5EF4-FFF2-40B4-BE49-F238E27FC236}">
                <a16:creationId xmlns:a16="http://schemas.microsoft.com/office/drawing/2014/main" id="{E399A458-0D61-429F-B3B8-903607807AD1}"/>
              </a:ext>
            </a:extLst>
          </p:cNvPr>
          <p:cNvSpPr txBox="1"/>
          <p:nvPr/>
        </p:nvSpPr>
        <p:spPr>
          <a:xfrm>
            <a:off x="292943" y="4861095"/>
            <a:ext cx="4715609" cy="2031325"/>
          </a:xfrm>
          <a:prstGeom prst="rect">
            <a:avLst/>
          </a:prstGeom>
          <a:noFill/>
        </p:spPr>
        <p:txBody>
          <a:bodyPr wrap="square" rtlCol="0">
            <a:spAutoFit/>
          </a:bodyPr>
          <a:lstStyle/>
          <a:p>
            <a:r>
              <a:rPr lang="en-GB" dirty="0"/>
              <a:t>Accuracy: 0.9375</a:t>
            </a:r>
          </a:p>
          <a:p>
            <a:r>
              <a:rPr lang="en-GB" dirty="0"/>
              <a:t>A</a:t>
            </a:r>
            <a:r>
              <a:rPr lang="en-US" altLang="zh-CN" dirty="0" err="1"/>
              <a:t>verage</a:t>
            </a:r>
            <a:r>
              <a:rPr lang="en-US" altLang="zh-CN" dirty="0"/>
              <a:t> number of splits:5.625</a:t>
            </a:r>
          </a:p>
          <a:p>
            <a:r>
              <a:rPr lang="en-US" dirty="0"/>
              <a:t>Surrogate splits were used 5 times in total.</a:t>
            </a:r>
            <a:endParaRPr lang="en-GB" dirty="0"/>
          </a:p>
          <a:p>
            <a:endParaRPr lang="en-GB" dirty="0"/>
          </a:p>
          <a:p>
            <a:r>
              <a:rPr lang="en-GB" dirty="0"/>
              <a:t>One-fits-all accuracy: 0.875</a:t>
            </a:r>
          </a:p>
          <a:p>
            <a:r>
              <a:rPr lang="en-GB" dirty="0"/>
              <a:t>One-fits-all a</a:t>
            </a:r>
            <a:r>
              <a:rPr lang="en-US" altLang="zh-CN" dirty="0" err="1"/>
              <a:t>verage</a:t>
            </a:r>
            <a:r>
              <a:rPr lang="en-US" altLang="zh-CN" dirty="0"/>
              <a:t> number of splits:10.214</a:t>
            </a:r>
            <a:endParaRPr lang="en-GB" dirty="0"/>
          </a:p>
          <a:p>
            <a:endParaRPr lang="en-GB" dirty="0"/>
          </a:p>
        </p:txBody>
      </p:sp>
    </p:spTree>
    <p:extLst>
      <p:ext uri="{BB962C8B-B14F-4D97-AF65-F5344CB8AC3E}">
        <p14:creationId xmlns:p14="http://schemas.microsoft.com/office/powerpoint/2010/main" val="945710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2D4C1-F0F1-4191-A040-974E11B9C179}"/>
              </a:ext>
            </a:extLst>
          </p:cNvPr>
          <p:cNvSpPr>
            <a:spLocks noGrp="1"/>
          </p:cNvSpPr>
          <p:nvPr>
            <p:ph type="title"/>
          </p:nvPr>
        </p:nvSpPr>
        <p:spPr>
          <a:xfrm>
            <a:off x="0" y="-843334"/>
            <a:ext cx="10058400" cy="1450757"/>
          </a:xfrm>
        </p:spPr>
        <p:txBody>
          <a:bodyPr>
            <a:normAutofit/>
          </a:bodyPr>
          <a:lstStyle/>
          <a:p>
            <a:r>
              <a:rPr lang="en-AU" sz="4000" dirty="0"/>
              <a:t>4.3 &amp; 4.4 Evaluation of Cohort Based DT - Hoof</a:t>
            </a:r>
            <a:endParaRPr lang="en-GB" sz="4000" dirty="0"/>
          </a:p>
        </p:txBody>
      </p:sp>
      <p:pic>
        <p:nvPicPr>
          <p:cNvPr id="6" name="Content Placeholder 5">
            <a:extLst>
              <a:ext uri="{FF2B5EF4-FFF2-40B4-BE49-F238E27FC236}">
                <a16:creationId xmlns:a16="http://schemas.microsoft.com/office/drawing/2014/main" id="{0588A9FD-9C74-48A3-AC35-095B770D4F15}"/>
              </a:ext>
            </a:extLst>
          </p:cNvPr>
          <p:cNvPicPr>
            <a:picLocks noGrp="1" noChangeAspect="1"/>
          </p:cNvPicPr>
          <p:nvPr>
            <p:ph idx="1"/>
          </p:nvPr>
        </p:nvPicPr>
        <p:blipFill>
          <a:blip r:embed="rId2"/>
          <a:stretch>
            <a:fillRect/>
          </a:stretch>
        </p:blipFill>
        <p:spPr>
          <a:xfrm>
            <a:off x="0" y="501046"/>
            <a:ext cx="12192000" cy="6356954"/>
          </a:xfrm>
          <a:prstGeom prst="rect">
            <a:avLst/>
          </a:prstGeom>
        </p:spPr>
      </p:pic>
      <p:sp>
        <p:nvSpPr>
          <p:cNvPr id="8" name="TextBox 7">
            <a:extLst>
              <a:ext uri="{FF2B5EF4-FFF2-40B4-BE49-F238E27FC236}">
                <a16:creationId xmlns:a16="http://schemas.microsoft.com/office/drawing/2014/main" id="{AB0159C7-01DF-4E1E-8153-2411AFE09731}"/>
              </a:ext>
            </a:extLst>
          </p:cNvPr>
          <p:cNvSpPr txBox="1"/>
          <p:nvPr/>
        </p:nvSpPr>
        <p:spPr>
          <a:xfrm>
            <a:off x="6198198" y="4826675"/>
            <a:ext cx="4473735" cy="2031325"/>
          </a:xfrm>
          <a:prstGeom prst="rect">
            <a:avLst/>
          </a:prstGeom>
          <a:noFill/>
        </p:spPr>
        <p:txBody>
          <a:bodyPr wrap="square" rtlCol="0">
            <a:spAutoFit/>
          </a:bodyPr>
          <a:lstStyle/>
          <a:p>
            <a:r>
              <a:rPr lang="en-GB" dirty="0"/>
              <a:t>Accuracy: 1</a:t>
            </a:r>
          </a:p>
          <a:p>
            <a:r>
              <a:rPr lang="en-GB" dirty="0"/>
              <a:t>A</a:t>
            </a:r>
            <a:r>
              <a:rPr lang="en-US" altLang="zh-CN" dirty="0" err="1"/>
              <a:t>verage</a:t>
            </a:r>
            <a:r>
              <a:rPr lang="en-US" altLang="zh-CN" dirty="0"/>
              <a:t> number of splits:3.75</a:t>
            </a:r>
          </a:p>
          <a:p>
            <a:r>
              <a:rPr lang="en-GB" dirty="0"/>
              <a:t>No surrogate splits are used</a:t>
            </a:r>
          </a:p>
          <a:p>
            <a:endParaRPr lang="en-GB" dirty="0"/>
          </a:p>
          <a:p>
            <a:r>
              <a:rPr lang="en-GB" dirty="0"/>
              <a:t>One-fits-all accuracy: 0.625</a:t>
            </a:r>
          </a:p>
          <a:p>
            <a:r>
              <a:rPr lang="en-GB" dirty="0"/>
              <a:t>One-fits-all a</a:t>
            </a:r>
            <a:r>
              <a:rPr lang="en-US" altLang="zh-CN" dirty="0" err="1"/>
              <a:t>verage</a:t>
            </a:r>
            <a:r>
              <a:rPr lang="en-US" altLang="zh-CN" dirty="0"/>
              <a:t> number of splits:</a:t>
            </a:r>
            <a:r>
              <a:rPr lang="en-GB" altLang="zh-CN" dirty="0"/>
              <a:t>7.5</a:t>
            </a:r>
            <a:endParaRPr lang="en-GB" dirty="0"/>
          </a:p>
          <a:p>
            <a:endParaRPr lang="en-GB" dirty="0"/>
          </a:p>
        </p:txBody>
      </p:sp>
    </p:spTree>
    <p:extLst>
      <p:ext uri="{BB962C8B-B14F-4D97-AF65-F5344CB8AC3E}">
        <p14:creationId xmlns:p14="http://schemas.microsoft.com/office/powerpoint/2010/main" val="2972512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2D4C1-F0F1-4191-A040-974E11B9C179}"/>
              </a:ext>
            </a:extLst>
          </p:cNvPr>
          <p:cNvSpPr>
            <a:spLocks noGrp="1"/>
          </p:cNvSpPr>
          <p:nvPr>
            <p:ph type="title"/>
          </p:nvPr>
        </p:nvSpPr>
        <p:spPr/>
        <p:txBody>
          <a:bodyPr>
            <a:noAutofit/>
          </a:bodyPr>
          <a:lstStyle/>
          <a:p>
            <a:r>
              <a:rPr lang="en-AU" sz="3600" dirty="0"/>
              <a:t>6. Generalise to real world problem – Major Differences</a:t>
            </a:r>
            <a:endParaRPr lang="en-GB" sz="3600" dirty="0"/>
          </a:p>
        </p:txBody>
      </p:sp>
      <p:sp>
        <p:nvSpPr>
          <p:cNvPr id="3" name="Content Placeholder 2">
            <a:extLst>
              <a:ext uri="{FF2B5EF4-FFF2-40B4-BE49-F238E27FC236}">
                <a16:creationId xmlns:a16="http://schemas.microsoft.com/office/drawing/2014/main" id="{37C7C8BF-5548-4D0D-95FF-DC7C089394A6}"/>
              </a:ext>
            </a:extLst>
          </p:cNvPr>
          <p:cNvSpPr>
            <a:spLocks noGrp="1"/>
          </p:cNvSpPr>
          <p:nvPr>
            <p:ph idx="1"/>
          </p:nvPr>
        </p:nvSpPr>
        <p:spPr>
          <a:xfrm>
            <a:off x="1097280" y="1948916"/>
            <a:ext cx="10058400" cy="4516777"/>
          </a:xfrm>
        </p:spPr>
        <p:txBody>
          <a:bodyPr>
            <a:normAutofit fontScale="85000" lnSpcReduction="10000"/>
          </a:bodyPr>
          <a:lstStyle/>
          <a:p>
            <a:pPr marL="0" indent="0">
              <a:buNone/>
            </a:pPr>
            <a:r>
              <a:rPr lang="en-GB" dirty="0"/>
              <a:t>Now we have showed that this approach is able generate new set of shorter and more accurate cohort-based application form. This is good enough for our toy dataset, but how robust is this approach when solving real world problem?</a:t>
            </a:r>
          </a:p>
          <a:p>
            <a:pPr marL="0" indent="0">
              <a:buNone/>
            </a:pPr>
            <a:r>
              <a:rPr lang="en-GB" dirty="0"/>
              <a:t>Following are some of major differences in the real-world situation.</a:t>
            </a:r>
          </a:p>
          <a:p>
            <a:pPr marL="342900" indent="-342900">
              <a:buAutoNum type="arabicPeriod"/>
            </a:pPr>
            <a:r>
              <a:rPr lang="en-GB" dirty="0"/>
              <a:t>Less classes – There will be just “Approved”, “Declined”, “Refer to Underwriter” etc. which is much less than 95 class of animals.</a:t>
            </a:r>
          </a:p>
          <a:p>
            <a:pPr marL="342900" indent="-342900">
              <a:buAutoNum type="arabicPeriod"/>
            </a:pPr>
            <a:r>
              <a:rPr lang="en-US" dirty="0"/>
              <a:t>More possible answers – Apart from “Yes” or “No”, we may have numerical answers. For example, questions like “How old are you?” and “How many years have you been driving?” will require a numerical answers from the customers.</a:t>
            </a:r>
          </a:p>
          <a:p>
            <a:pPr marL="342900" indent="-342900">
              <a:buFont typeface="Calibri" panose="020F0502020204030204" pitchFamily="34" charset="0"/>
              <a:buAutoNum type="arabicPeriod"/>
            </a:pPr>
            <a:r>
              <a:rPr lang="en-GB" dirty="0"/>
              <a:t>Much more data – Corporations accumulated a lot of application data over time, definitely will have more than what we have in the toy dataset (95 data points).</a:t>
            </a:r>
          </a:p>
          <a:p>
            <a:pPr marL="342900" indent="-342900">
              <a:buFont typeface="Calibri" panose="020F0502020204030204" pitchFamily="34" charset="0"/>
              <a:buAutoNum type="arabicPeriod"/>
            </a:pPr>
            <a:r>
              <a:rPr lang="en-GB" dirty="0"/>
              <a:t>Existing benchmark – No need to construct the one-fits-all application form as our benchmark, there probably is existing legacy application form and rules to determine the application outcomes, which will have an accuracy of 1 of course, hence the business goal then became build a new application form and rules that is shorter and has an accuracy of 1.</a:t>
            </a:r>
          </a:p>
          <a:p>
            <a:pPr marL="342900" indent="-342900">
              <a:buFont typeface="Calibri" panose="020F0502020204030204" pitchFamily="34" charset="0"/>
              <a:buAutoNum type="arabicPeriod"/>
            </a:pPr>
            <a:endParaRPr lang="en-GB" dirty="0"/>
          </a:p>
          <a:p>
            <a:pPr marL="0" indent="0">
              <a:buNone/>
            </a:pPr>
            <a:endParaRPr lang="en-GB" dirty="0"/>
          </a:p>
        </p:txBody>
      </p:sp>
    </p:spTree>
    <p:extLst>
      <p:ext uri="{BB962C8B-B14F-4D97-AF65-F5344CB8AC3E}">
        <p14:creationId xmlns:p14="http://schemas.microsoft.com/office/powerpoint/2010/main" val="2427680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2D4C1-F0F1-4191-A040-974E11B9C179}"/>
              </a:ext>
            </a:extLst>
          </p:cNvPr>
          <p:cNvSpPr>
            <a:spLocks noGrp="1"/>
          </p:cNvSpPr>
          <p:nvPr>
            <p:ph type="title"/>
          </p:nvPr>
        </p:nvSpPr>
        <p:spPr/>
        <p:txBody>
          <a:bodyPr>
            <a:noAutofit/>
          </a:bodyPr>
          <a:lstStyle/>
          <a:p>
            <a:r>
              <a:rPr lang="en-AU" sz="3600" dirty="0"/>
              <a:t>6. Generalise to real world problem – Holdout dataset</a:t>
            </a:r>
            <a:endParaRPr lang="en-GB" sz="3600" dirty="0"/>
          </a:p>
        </p:txBody>
      </p:sp>
      <p:sp>
        <p:nvSpPr>
          <p:cNvPr id="3" name="Content Placeholder 2">
            <a:extLst>
              <a:ext uri="{FF2B5EF4-FFF2-40B4-BE49-F238E27FC236}">
                <a16:creationId xmlns:a16="http://schemas.microsoft.com/office/drawing/2014/main" id="{37C7C8BF-5548-4D0D-95FF-DC7C089394A6}"/>
              </a:ext>
            </a:extLst>
          </p:cNvPr>
          <p:cNvSpPr>
            <a:spLocks noGrp="1"/>
          </p:cNvSpPr>
          <p:nvPr>
            <p:ph idx="1"/>
          </p:nvPr>
        </p:nvSpPr>
        <p:spPr/>
        <p:txBody>
          <a:bodyPr>
            <a:normAutofit/>
          </a:bodyPr>
          <a:lstStyle/>
          <a:p>
            <a:pPr marL="0" indent="0">
              <a:buNone/>
            </a:pPr>
            <a:r>
              <a:rPr lang="en-GB" dirty="0"/>
              <a:t>When dealing with real-world problem, the stake involved can be very high, how can we be sure that this new application form has captured all the important questions without testing it on a holdout data set?</a:t>
            </a:r>
          </a:p>
          <a:p>
            <a:pPr marL="0" indent="0">
              <a:buNone/>
            </a:pPr>
            <a:endParaRPr lang="en-GB" dirty="0"/>
          </a:p>
          <a:p>
            <a:pPr marL="0" indent="0">
              <a:buNone/>
            </a:pPr>
            <a:r>
              <a:rPr lang="en-GB" dirty="0"/>
              <a:t>The truth is holdout dataset is actually not that useful for our purpose, because imagine if we implemented this new set of application form, all the new application data we collected should not have missing values. whereas if we test this new application using the past application data, we may have the issue of missing values in holdout data and hence underestimate the accuracy of the new application form.</a:t>
            </a:r>
          </a:p>
          <a:p>
            <a:pPr marL="0" indent="0">
              <a:buNone/>
            </a:pPr>
            <a:endParaRPr lang="en-GB" dirty="0"/>
          </a:p>
        </p:txBody>
      </p:sp>
    </p:spTree>
    <p:extLst>
      <p:ext uri="{BB962C8B-B14F-4D97-AF65-F5344CB8AC3E}">
        <p14:creationId xmlns:p14="http://schemas.microsoft.com/office/powerpoint/2010/main" val="1724120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2D4C1-F0F1-4191-A040-974E11B9C179}"/>
              </a:ext>
            </a:extLst>
          </p:cNvPr>
          <p:cNvSpPr>
            <a:spLocks noGrp="1"/>
          </p:cNvSpPr>
          <p:nvPr>
            <p:ph type="title"/>
          </p:nvPr>
        </p:nvSpPr>
        <p:spPr/>
        <p:txBody>
          <a:bodyPr>
            <a:normAutofit/>
          </a:bodyPr>
          <a:lstStyle/>
          <a:p>
            <a:r>
              <a:rPr lang="en-AU" sz="3600" dirty="0"/>
              <a:t>6. Generalise to real world problem – Communication</a:t>
            </a:r>
            <a:endParaRPr lang="en-GB" sz="3600" dirty="0"/>
          </a:p>
        </p:txBody>
      </p:sp>
      <p:sp>
        <p:nvSpPr>
          <p:cNvPr id="3" name="Content Placeholder 2">
            <a:extLst>
              <a:ext uri="{FF2B5EF4-FFF2-40B4-BE49-F238E27FC236}">
                <a16:creationId xmlns:a16="http://schemas.microsoft.com/office/drawing/2014/main" id="{37C7C8BF-5548-4D0D-95FF-DC7C089394A6}"/>
              </a:ext>
            </a:extLst>
          </p:cNvPr>
          <p:cNvSpPr>
            <a:spLocks noGrp="1"/>
          </p:cNvSpPr>
          <p:nvPr>
            <p:ph idx="1"/>
          </p:nvPr>
        </p:nvSpPr>
        <p:spPr/>
        <p:txBody>
          <a:bodyPr>
            <a:normAutofit/>
          </a:bodyPr>
          <a:lstStyle/>
          <a:p>
            <a:pPr marL="0" indent="0">
              <a:buNone/>
            </a:pPr>
            <a:r>
              <a:rPr lang="en-GB" dirty="0"/>
              <a:t>Instead of using holdout dataset, following the additional steps below will help us to build a more relevant application and safeguarding against mistakes:</a:t>
            </a:r>
          </a:p>
          <a:p>
            <a:pPr marL="342900" indent="-342900">
              <a:buAutoNum type="arabicPeriod"/>
            </a:pPr>
            <a:r>
              <a:rPr lang="en-GB" dirty="0"/>
              <a:t>During the development stage - Continuous communication with the relevant business department to understand about the business product and what sort of clusters label will make senses e.g. by product, by gender.</a:t>
            </a:r>
          </a:p>
          <a:p>
            <a:pPr marL="342900" indent="-342900">
              <a:buAutoNum type="arabicPeriod"/>
            </a:pPr>
            <a:r>
              <a:rPr lang="en-GB" dirty="0"/>
              <a:t>After the draft new application from is generated - Cooperation with relevant business departments to inspect the new application form with logical induction and domain knowledge, and overwrite certain application questions if necessary. </a:t>
            </a:r>
          </a:p>
          <a:p>
            <a:pPr marL="342900" indent="-342900">
              <a:buAutoNum type="arabicPeriod"/>
            </a:pPr>
            <a:endParaRPr lang="en-GB" dirty="0"/>
          </a:p>
        </p:txBody>
      </p:sp>
    </p:spTree>
    <p:extLst>
      <p:ext uri="{BB962C8B-B14F-4D97-AF65-F5344CB8AC3E}">
        <p14:creationId xmlns:p14="http://schemas.microsoft.com/office/powerpoint/2010/main" val="1519625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2D4C1-F0F1-4191-A040-974E11B9C179}"/>
              </a:ext>
            </a:extLst>
          </p:cNvPr>
          <p:cNvSpPr>
            <a:spLocks noGrp="1"/>
          </p:cNvSpPr>
          <p:nvPr>
            <p:ph type="title"/>
          </p:nvPr>
        </p:nvSpPr>
        <p:spPr/>
        <p:txBody>
          <a:bodyPr>
            <a:normAutofit/>
          </a:bodyPr>
          <a:lstStyle/>
          <a:p>
            <a:r>
              <a:rPr lang="en-AU" sz="3600" dirty="0"/>
              <a:t>7. Conclusion &amp; Further research </a:t>
            </a:r>
            <a:endParaRPr lang="en-GB" sz="3600" dirty="0"/>
          </a:p>
        </p:txBody>
      </p:sp>
      <p:sp>
        <p:nvSpPr>
          <p:cNvPr id="3" name="Content Placeholder 2">
            <a:extLst>
              <a:ext uri="{FF2B5EF4-FFF2-40B4-BE49-F238E27FC236}">
                <a16:creationId xmlns:a16="http://schemas.microsoft.com/office/drawing/2014/main" id="{37C7C8BF-5548-4D0D-95FF-DC7C089394A6}"/>
              </a:ext>
            </a:extLst>
          </p:cNvPr>
          <p:cNvSpPr>
            <a:spLocks noGrp="1"/>
          </p:cNvSpPr>
          <p:nvPr>
            <p:ph idx="1"/>
          </p:nvPr>
        </p:nvSpPr>
        <p:spPr/>
        <p:txBody>
          <a:bodyPr>
            <a:normAutofit/>
          </a:bodyPr>
          <a:lstStyle/>
          <a:p>
            <a:pPr marL="0" indent="0">
              <a:buNone/>
            </a:pPr>
            <a:r>
              <a:rPr lang="en-GB" dirty="0"/>
              <a:t>We have proved that this approach can works well on our toy dataset by producing shorter and more accurate cohort-based application forms. </a:t>
            </a:r>
          </a:p>
          <a:p>
            <a:pPr marL="0" indent="0">
              <a:buNone/>
            </a:pPr>
            <a:endParaRPr lang="en-GB" dirty="0"/>
          </a:p>
          <a:p>
            <a:pPr marL="0" indent="0">
              <a:buNone/>
            </a:pPr>
            <a:r>
              <a:rPr lang="en-GB" dirty="0"/>
              <a:t>More research should be done around generalising this approach to the real-world business cases, where we can test this approach on a larger and more realistic dataset. </a:t>
            </a:r>
          </a:p>
          <a:p>
            <a:pPr marL="0" indent="0">
              <a:buNone/>
            </a:pPr>
            <a:endParaRPr lang="en-GB" dirty="0"/>
          </a:p>
        </p:txBody>
      </p:sp>
    </p:spTree>
    <p:extLst>
      <p:ext uri="{BB962C8B-B14F-4D97-AF65-F5344CB8AC3E}">
        <p14:creationId xmlns:p14="http://schemas.microsoft.com/office/powerpoint/2010/main" val="2491483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CFB8123-7FFC-4CE4-A58D-5AEA39D2A0AD}"/>
              </a:ext>
            </a:extLst>
          </p:cNvPr>
          <p:cNvSpPr>
            <a:spLocks noGrp="1"/>
          </p:cNvSpPr>
          <p:nvPr>
            <p:ph type="title"/>
          </p:nvPr>
        </p:nvSpPr>
        <p:spPr>
          <a:xfrm>
            <a:off x="492370" y="516835"/>
            <a:ext cx="3084844" cy="5772840"/>
          </a:xfrm>
        </p:spPr>
        <p:txBody>
          <a:bodyPr anchor="ctr">
            <a:normAutofit/>
          </a:bodyPr>
          <a:lstStyle/>
          <a:p>
            <a:r>
              <a:rPr lang="en-GB" sz="3600">
                <a:solidFill>
                  <a:schemeClr val="bg1"/>
                </a:solidFill>
              </a:rPr>
              <a:t>1. Motivation &amp; Objective</a:t>
            </a:r>
          </a:p>
        </p:txBody>
      </p:sp>
      <p:graphicFrame>
        <p:nvGraphicFramePr>
          <p:cNvPr id="28" name="Content Placeholder 2">
            <a:extLst>
              <a:ext uri="{FF2B5EF4-FFF2-40B4-BE49-F238E27FC236}">
                <a16:creationId xmlns:a16="http://schemas.microsoft.com/office/drawing/2014/main" id="{39AAF7E1-5151-437A-AC56-B39523C3D840}"/>
              </a:ext>
            </a:extLst>
          </p:cNvPr>
          <p:cNvGraphicFramePr>
            <a:graphicFrameLocks noGrp="1"/>
          </p:cNvGraphicFramePr>
          <p:nvPr>
            <p:ph idx="1"/>
            <p:extLst>
              <p:ext uri="{D42A27DB-BD31-4B8C-83A1-F6EECF244321}">
                <p14:modId xmlns:p14="http://schemas.microsoft.com/office/powerpoint/2010/main" val="1947478240"/>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3761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980AB-15BA-4DB1-982C-22F555EA8971}"/>
              </a:ext>
            </a:extLst>
          </p:cNvPr>
          <p:cNvSpPr>
            <a:spLocks noGrp="1"/>
          </p:cNvSpPr>
          <p:nvPr>
            <p:ph type="title"/>
          </p:nvPr>
        </p:nvSpPr>
        <p:spPr>
          <a:xfrm>
            <a:off x="1097280" y="286603"/>
            <a:ext cx="10058400" cy="1450757"/>
          </a:xfrm>
        </p:spPr>
        <p:txBody>
          <a:bodyPr/>
          <a:lstStyle/>
          <a:p>
            <a:r>
              <a:rPr lang="en-GB" dirty="0"/>
              <a:t>2. Data – Application Data</a:t>
            </a:r>
          </a:p>
        </p:txBody>
      </p:sp>
      <p:sp>
        <p:nvSpPr>
          <p:cNvPr id="3" name="Content Placeholder 2">
            <a:extLst>
              <a:ext uri="{FF2B5EF4-FFF2-40B4-BE49-F238E27FC236}">
                <a16:creationId xmlns:a16="http://schemas.microsoft.com/office/drawing/2014/main" id="{4E380BB5-DFC7-4D12-B488-30616E8E12B1}"/>
              </a:ext>
            </a:extLst>
          </p:cNvPr>
          <p:cNvSpPr>
            <a:spLocks noGrp="1"/>
          </p:cNvSpPr>
          <p:nvPr>
            <p:ph idx="1"/>
          </p:nvPr>
        </p:nvSpPr>
        <p:spPr/>
        <p:txBody>
          <a:bodyPr/>
          <a:lstStyle/>
          <a:p>
            <a:pPr>
              <a:buFont typeface="Wingdings" panose="05000000000000000000" pitchFamily="2" charset="2"/>
              <a:buChar char="§"/>
            </a:pPr>
            <a:r>
              <a:rPr lang="en-GB" dirty="0"/>
              <a:t> Application data generally comprise following 3 components:</a:t>
            </a:r>
          </a:p>
          <a:p>
            <a:pPr marL="342900" indent="-342900">
              <a:buFont typeface="+mj-lt"/>
              <a:buAutoNum type="arabicPeriod"/>
            </a:pPr>
            <a:r>
              <a:rPr lang="en-GB" dirty="0"/>
              <a:t>Application Questions – Questions designed for the applicants/customers to fill in, which will help the service provider to understand the applicant’ situation and determine the application outcome.</a:t>
            </a:r>
          </a:p>
          <a:p>
            <a:pPr marL="342900" indent="-342900">
              <a:buFont typeface="+mj-lt"/>
              <a:buAutoNum type="arabicPeriod"/>
            </a:pPr>
            <a:r>
              <a:rPr lang="en-GB" dirty="0"/>
              <a:t>Application Answers – Responses from the applicant to the application questions, note that depending on the circumstances, not all application questions will be answered.</a:t>
            </a:r>
          </a:p>
          <a:p>
            <a:pPr marL="342900" indent="-342900">
              <a:buFont typeface="+mj-lt"/>
              <a:buAutoNum type="arabicPeriod"/>
            </a:pPr>
            <a:r>
              <a:rPr lang="en-GB" dirty="0"/>
              <a:t>Application Outcomes – Service provider’s decision on whether to go ahead with providing the service to the applicants.</a:t>
            </a:r>
          </a:p>
          <a:p>
            <a:pPr marL="0" indent="0">
              <a:buNone/>
            </a:pPr>
            <a:r>
              <a:rPr lang="en-GB" dirty="0"/>
              <a:t>Overall, the main characteristics of the application data is high-dimensional, and highly sparse.</a:t>
            </a:r>
          </a:p>
        </p:txBody>
      </p:sp>
    </p:spTree>
    <p:extLst>
      <p:ext uri="{BB962C8B-B14F-4D97-AF65-F5344CB8AC3E}">
        <p14:creationId xmlns:p14="http://schemas.microsoft.com/office/powerpoint/2010/main" val="1488796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8" name="Rectangle 28">
            <a:extLst>
              <a:ext uri="{FF2B5EF4-FFF2-40B4-BE49-F238E27FC236}">
                <a16:creationId xmlns:a16="http://schemas.microsoft.com/office/drawing/2014/main" id="{73734CDA-1CE8-4F1C-B0B3-AAB252B01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717687-77D1-4797-A589-70DEDE735FF8}"/>
              </a:ext>
            </a:extLst>
          </p:cNvPr>
          <p:cNvSpPr>
            <a:spLocks noGrp="1"/>
          </p:cNvSpPr>
          <p:nvPr>
            <p:ph type="title"/>
          </p:nvPr>
        </p:nvSpPr>
        <p:spPr>
          <a:xfrm>
            <a:off x="4974771" y="634946"/>
            <a:ext cx="6574972" cy="1450757"/>
          </a:xfrm>
        </p:spPr>
        <p:txBody>
          <a:bodyPr>
            <a:normAutofit/>
          </a:bodyPr>
          <a:lstStyle/>
          <a:p>
            <a:r>
              <a:rPr lang="en-GB" sz="4700" dirty="0"/>
              <a:t>2. Data – Data Source</a:t>
            </a:r>
          </a:p>
        </p:txBody>
      </p:sp>
      <p:pic>
        <p:nvPicPr>
          <p:cNvPr id="23" name="Graphic 6" descr="Laptop Secure">
            <a:extLst>
              <a:ext uri="{FF2B5EF4-FFF2-40B4-BE49-F238E27FC236}">
                <a16:creationId xmlns:a16="http://schemas.microsoft.com/office/drawing/2014/main" id="{BFA841A8-216C-4462-8E62-B8289EA777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000" y="1369227"/>
            <a:ext cx="3856114" cy="3856114"/>
          </a:xfrm>
          <a:prstGeom prst="rect">
            <a:avLst/>
          </a:prstGeom>
        </p:spPr>
      </p:pic>
      <p:cxnSp>
        <p:nvCxnSpPr>
          <p:cNvPr id="119" name="Straight Connector 30">
            <a:extLst>
              <a:ext uri="{FF2B5EF4-FFF2-40B4-BE49-F238E27FC236}">
                <a16:creationId xmlns:a16="http://schemas.microsoft.com/office/drawing/2014/main" id="{D7143990-FA50-4B23-AE6D-E17D22F526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63482" y="2246569"/>
            <a:ext cx="58521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DEEDE3E-0205-48DF-ACAF-71EFC26D92C2}"/>
              </a:ext>
            </a:extLst>
          </p:cNvPr>
          <p:cNvSpPr>
            <a:spLocks noGrp="1"/>
          </p:cNvSpPr>
          <p:nvPr>
            <p:ph idx="1"/>
          </p:nvPr>
        </p:nvSpPr>
        <p:spPr>
          <a:xfrm>
            <a:off x="4970104" y="2412101"/>
            <a:ext cx="6574973" cy="3461657"/>
          </a:xfrm>
        </p:spPr>
        <p:txBody>
          <a:bodyPr>
            <a:normAutofit fontScale="92500" lnSpcReduction="10000"/>
          </a:bodyPr>
          <a:lstStyle/>
          <a:p>
            <a:pPr>
              <a:buFont typeface="Arial" panose="020B0604020202020204" pitchFamily="34" charset="0"/>
              <a:buChar char="•"/>
            </a:pPr>
            <a:r>
              <a:rPr lang="en-GB" sz="2400" dirty="0"/>
              <a:t> Applications are generally designed to acquire personal data from the customer, and hence application data usually cannot be found from public source.</a:t>
            </a:r>
          </a:p>
          <a:p>
            <a:pPr>
              <a:buFont typeface="Arial" panose="020B0604020202020204" pitchFamily="34" charset="0"/>
              <a:buChar char="•"/>
            </a:pPr>
            <a:r>
              <a:rPr lang="en-AU" sz="2400" dirty="0"/>
              <a:t> Alternatively, we have found an interesting web-based game call “</a:t>
            </a:r>
            <a:r>
              <a:rPr lang="en-AU" sz="2400" dirty="0" err="1"/>
              <a:t>Akinator</a:t>
            </a:r>
            <a:r>
              <a:rPr lang="en-AU" sz="2400" dirty="0"/>
              <a:t>”, which can be potentially treated as a public source of application data, and we are able to collect with a web bot. </a:t>
            </a:r>
            <a:endParaRPr lang="en-GB" sz="2400" dirty="0"/>
          </a:p>
          <a:p>
            <a:pPr marL="0" indent="0">
              <a:buNone/>
            </a:pPr>
            <a:endParaRPr lang="en-US" altLang="zh-CN" sz="2400" dirty="0"/>
          </a:p>
        </p:txBody>
      </p:sp>
      <p:sp>
        <p:nvSpPr>
          <p:cNvPr id="120" name="Rectangle 32">
            <a:extLst>
              <a:ext uri="{FF2B5EF4-FFF2-40B4-BE49-F238E27FC236}">
                <a16:creationId xmlns:a16="http://schemas.microsoft.com/office/drawing/2014/main" id="{6E53EDC6-E7A0-411C-871D-6FE54ADF9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16784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0" name="Rectangle 88">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717687-77D1-4797-A589-70DEDE735FF8}"/>
              </a:ext>
            </a:extLst>
          </p:cNvPr>
          <p:cNvSpPr>
            <a:spLocks noGrp="1"/>
          </p:cNvSpPr>
          <p:nvPr>
            <p:ph type="title"/>
          </p:nvPr>
        </p:nvSpPr>
        <p:spPr>
          <a:xfrm>
            <a:off x="878911" y="643468"/>
            <a:ext cx="3177847" cy="1674180"/>
          </a:xfrm>
        </p:spPr>
        <p:txBody>
          <a:bodyPr>
            <a:normAutofit/>
          </a:bodyPr>
          <a:lstStyle/>
          <a:p>
            <a:r>
              <a:rPr lang="en-GB" sz="4000"/>
              <a:t>2. Data – Akinator</a:t>
            </a:r>
            <a:endParaRPr lang="en-GB" sz="4000" dirty="0"/>
          </a:p>
        </p:txBody>
      </p:sp>
      <p:cxnSp>
        <p:nvCxnSpPr>
          <p:cNvPr id="121" name="Straight Connector 90">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DEEDE3E-0205-48DF-ACAF-71EFC26D92C2}"/>
              </a:ext>
            </a:extLst>
          </p:cNvPr>
          <p:cNvSpPr>
            <a:spLocks noGrp="1"/>
          </p:cNvSpPr>
          <p:nvPr>
            <p:ph idx="1"/>
          </p:nvPr>
        </p:nvSpPr>
        <p:spPr>
          <a:xfrm>
            <a:off x="858064" y="2639380"/>
            <a:ext cx="3205049" cy="3229714"/>
          </a:xfrm>
        </p:spPr>
        <p:txBody>
          <a:bodyPr>
            <a:normAutofit/>
          </a:bodyPr>
          <a:lstStyle/>
          <a:p>
            <a:pPr>
              <a:buFont typeface="Arial" panose="020B0604020202020204" pitchFamily="34" charset="0"/>
              <a:buChar char="•"/>
            </a:pPr>
            <a:r>
              <a:rPr lang="en-GB" dirty="0"/>
              <a:t> </a:t>
            </a:r>
            <a:r>
              <a:rPr lang="en-US" altLang="zh-CN" dirty="0" err="1"/>
              <a:t>Akinator</a:t>
            </a:r>
            <a:r>
              <a:rPr lang="en-US" altLang="zh-CN" dirty="0"/>
              <a:t> is a gene who can guess any animals in players’ mind after asking 20-30 questions to the player.</a:t>
            </a:r>
          </a:p>
          <a:p>
            <a:pPr>
              <a:buFont typeface="Arial" panose="020B0604020202020204" pitchFamily="34" charset="0"/>
              <a:buChar char="•"/>
            </a:pPr>
            <a:r>
              <a:rPr lang="en-US" altLang="zh-CN" dirty="0"/>
              <a:t> At the end of each of question, depending on the answers given by the player, the follow up question may vary.</a:t>
            </a:r>
            <a:endParaRPr lang="en-GB" altLang="zh-CN" dirty="0"/>
          </a:p>
        </p:txBody>
      </p:sp>
      <p:pic>
        <p:nvPicPr>
          <p:cNvPr id="5" name="Picture 4" descr="A picture containing toy, food&#10;&#10;Description automatically generated">
            <a:extLst>
              <a:ext uri="{FF2B5EF4-FFF2-40B4-BE49-F238E27FC236}">
                <a16:creationId xmlns:a16="http://schemas.microsoft.com/office/drawing/2014/main" id="{C7821861-E754-41C4-8F2C-CECF8B4523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7172" y="643466"/>
            <a:ext cx="5265109" cy="5225621"/>
          </a:xfrm>
          <a:prstGeom prst="rect">
            <a:avLst/>
          </a:prstGeom>
        </p:spPr>
      </p:pic>
      <p:sp>
        <p:nvSpPr>
          <p:cNvPr id="122" name="Rectangle 92">
            <a:extLst>
              <a:ext uri="{FF2B5EF4-FFF2-40B4-BE49-F238E27FC236}">
                <a16:creationId xmlns:a16="http://schemas.microsoft.com/office/drawing/2014/main" id="{75CF30C0-9394-4459-976E-2AA223FB1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5358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4" name="Rectangle 193">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3B3E5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9717687-77D1-4797-A589-70DEDE735FF8}"/>
              </a:ext>
            </a:extLst>
          </p:cNvPr>
          <p:cNvSpPr>
            <a:spLocks noGrp="1"/>
          </p:cNvSpPr>
          <p:nvPr>
            <p:ph type="title"/>
          </p:nvPr>
        </p:nvSpPr>
        <p:spPr>
          <a:xfrm>
            <a:off x="492370" y="516836"/>
            <a:ext cx="3084844" cy="1961086"/>
          </a:xfrm>
        </p:spPr>
        <p:txBody>
          <a:bodyPr>
            <a:normAutofit/>
          </a:bodyPr>
          <a:lstStyle/>
          <a:p>
            <a:r>
              <a:rPr lang="en-GB" sz="4000" dirty="0">
                <a:solidFill>
                  <a:srgbClr val="FFFFFF"/>
                </a:solidFill>
              </a:rPr>
              <a:t>2. Data – </a:t>
            </a:r>
            <a:r>
              <a:rPr lang="en-GB" sz="4000" dirty="0" err="1">
                <a:solidFill>
                  <a:srgbClr val="FFFFFF"/>
                </a:solidFill>
              </a:rPr>
              <a:t>Akinator</a:t>
            </a:r>
            <a:endParaRPr lang="en-GB" sz="4000" dirty="0">
              <a:solidFill>
                <a:srgbClr val="FFFFFF"/>
              </a:solidFill>
            </a:endParaRPr>
          </a:p>
        </p:txBody>
      </p:sp>
      <p:cxnSp>
        <p:nvCxnSpPr>
          <p:cNvPr id="198" name="Straight Connector 197">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DEEDE3E-0205-48DF-ACAF-71EFC26D92C2}"/>
              </a:ext>
            </a:extLst>
          </p:cNvPr>
          <p:cNvSpPr>
            <a:spLocks noGrp="1"/>
          </p:cNvSpPr>
          <p:nvPr>
            <p:ph idx="1"/>
          </p:nvPr>
        </p:nvSpPr>
        <p:spPr>
          <a:xfrm>
            <a:off x="571752" y="2799654"/>
            <a:ext cx="3005462" cy="3189665"/>
          </a:xfrm>
        </p:spPr>
        <p:txBody>
          <a:bodyPr>
            <a:normAutofit lnSpcReduction="10000"/>
          </a:bodyPr>
          <a:lstStyle/>
          <a:p>
            <a:pPr>
              <a:buFont typeface="Arial" panose="020B0604020202020204" pitchFamily="34" charset="0"/>
              <a:buChar char="•"/>
            </a:pPr>
            <a:r>
              <a:rPr lang="en-GB" dirty="0">
                <a:solidFill>
                  <a:srgbClr val="FFFFFF"/>
                </a:solidFill>
              </a:rPr>
              <a:t> </a:t>
            </a:r>
            <a:r>
              <a:rPr lang="en-US" dirty="0">
                <a:solidFill>
                  <a:srgbClr val="FFFFFF"/>
                </a:solidFill>
              </a:rPr>
              <a:t>There are only 5 possible answers, “Yes”, “No”, “Don’t know”, “Probably”, and “Probably not” can be chosen as the response to the questions from </a:t>
            </a:r>
            <a:r>
              <a:rPr lang="en-US" dirty="0" err="1">
                <a:solidFill>
                  <a:srgbClr val="FFFFFF"/>
                </a:solidFill>
              </a:rPr>
              <a:t>Akinator</a:t>
            </a:r>
            <a:r>
              <a:rPr lang="en-US" dirty="0">
                <a:solidFill>
                  <a:srgbClr val="FFFFFF"/>
                </a:solidFill>
              </a:rPr>
              <a:t>.</a:t>
            </a:r>
          </a:p>
          <a:p>
            <a:pPr>
              <a:buFont typeface="Arial" panose="020B0604020202020204" pitchFamily="34" charset="0"/>
              <a:buChar char="•"/>
            </a:pPr>
            <a:r>
              <a:rPr lang="en-US" altLang="zh-CN" dirty="0">
                <a:solidFill>
                  <a:srgbClr val="FFFFFF"/>
                </a:solidFill>
              </a:rPr>
              <a:t> After certain number of questions, the </a:t>
            </a:r>
            <a:r>
              <a:rPr lang="en-US" altLang="zh-CN" dirty="0" err="1">
                <a:solidFill>
                  <a:srgbClr val="FFFFFF"/>
                </a:solidFill>
              </a:rPr>
              <a:t>Akinator</a:t>
            </a:r>
            <a:r>
              <a:rPr lang="en-US" altLang="zh-CN" dirty="0">
                <a:solidFill>
                  <a:srgbClr val="FFFFFF"/>
                </a:solidFill>
              </a:rPr>
              <a:t> will give his best guess.</a:t>
            </a:r>
            <a:endParaRPr lang="en-GB" altLang="zh-CN" dirty="0">
              <a:solidFill>
                <a:srgbClr val="FFFFFF"/>
              </a:solidFill>
            </a:endParaRPr>
          </a:p>
        </p:txBody>
      </p:sp>
      <p:pic>
        <p:nvPicPr>
          <p:cNvPr id="4" name="Picture 3">
            <a:extLst>
              <a:ext uri="{FF2B5EF4-FFF2-40B4-BE49-F238E27FC236}">
                <a16:creationId xmlns:a16="http://schemas.microsoft.com/office/drawing/2014/main" id="{176123A6-5CF8-45B3-B078-A3F11C39320A}"/>
              </a:ext>
            </a:extLst>
          </p:cNvPr>
          <p:cNvPicPr>
            <a:picLocks noChangeAspect="1"/>
          </p:cNvPicPr>
          <p:nvPr/>
        </p:nvPicPr>
        <p:blipFill>
          <a:blip r:embed="rId2"/>
          <a:stretch>
            <a:fillRect/>
          </a:stretch>
        </p:blipFill>
        <p:spPr>
          <a:xfrm>
            <a:off x="4742017" y="845729"/>
            <a:ext cx="6798082" cy="5166541"/>
          </a:xfrm>
          <a:prstGeom prst="rect">
            <a:avLst/>
          </a:prstGeom>
        </p:spPr>
      </p:pic>
      <p:sp>
        <p:nvSpPr>
          <p:cNvPr id="5" name="Rectangle 4">
            <a:extLst>
              <a:ext uri="{FF2B5EF4-FFF2-40B4-BE49-F238E27FC236}">
                <a16:creationId xmlns:a16="http://schemas.microsoft.com/office/drawing/2014/main" id="{66907868-B9EB-4425-A80B-D7350FF8FD32}"/>
              </a:ext>
            </a:extLst>
          </p:cNvPr>
          <p:cNvSpPr/>
          <p:nvPr/>
        </p:nvSpPr>
        <p:spPr>
          <a:xfrm>
            <a:off x="9191195" y="2696005"/>
            <a:ext cx="1227066" cy="22358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Arrow Connector 6">
            <a:extLst>
              <a:ext uri="{FF2B5EF4-FFF2-40B4-BE49-F238E27FC236}">
                <a16:creationId xmlns:a16="http://schemas.microsoft.com/office/drawing/2014/main" id="{CE96D7AB-83DD-400E-AD7A-3BB90CDA57C0}"/>
              </a:ext>
            </a:extLst>
          </p:cNvPr>
          <p:cNvCxnSpPr/>
          <p:nvPr/>
        </p:nvCxnSpPr>
        <p:spPr>
          <a:xfrm flipV="1">
            <a:off x="9834225" y="5073445"/>
            <a:ext cx="0" cy="1209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BD2C267-DC5A-4F70-88C1-586D38E9EC70}"/>
              </a:ext>
            </a:extLst>
          </p:cNvPr>
          <p:cNvSpPr txBox="1"/>
          <p:nvPr/>
        </p:nvSpPr>
        <p:spPr>
          <a:xfrm>
            <a:off x="8754643" y="6282813"/>
            <a:ext cx="2507225" cy="369332"/>
          </a:xfrm>
          <a:prstGeom prst="rect">
            <a:avLst/>
          </a:prstGeom>
          <a:noFill/>
        </p:spPr>
        <p:txBody>
          <a:bodyPr wrap="square" rtlCol="0">
            <a:spAutoFit/>
          </a:bodyPr>
          <a:lstStyle/>
          <a:p>
            <a:r>
              <a:rPr lang="en-GB" dirty="0"/>
              <a:t>Application Answers</a:t>
            </a:r>
          </a:p>
        </p:txBody>
      </p:sp>
      <p:sp>
        <p:nvSpPr>
          <p:cNvPr id="9" name="Rectangle 8">
            <a:extLst>
              <a:ext uri="{FF2B5EF4-FFF2-40B4-BE49-F238E27FC236}">
                <a16:creationId xmlns:a16="http://schemas.microsoft.com/office/drawing/2014/main" id="{7BC0D0A7-96AF-4C9E-9455-9C191FD2E0BB}"/>
              </a:ext>
            </a:extLst>
          </p:cNvPr>
          <p:cNvSpPr/>
          <p:nvPr/>
        </p:nvSpPr>
        <p:spPr>
          <a:xfrm>
            <a:off x="8565863" y="1244764"/>
            <a:ext cx="2395138" cy="4247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Arrow Connector 10">
            <a:extLst>
              <a:ext uri="{FF2B5EF4-FFF2-40B4-BE49-F238E27FC236}">
                <a16:creationId xmlns:a16="http://schemas.microsoft.com/office/drawing/2014/main" id="{52456502-AFAC-436C-A0DB-B4679575C8A1}"/>
              </a:ext>
            </a:extLst>
          </p:cNvPr>
          <p:cNvCxnSpPr>
            <a:cxnSpLocks/>
          </p:cNvCxnSpPr>
          <p:nvPr/>
        </p:nvCxnSpPr>
        <p:spPr>
          <a:xfrm>
            <a:off x="9840125" y="516836"/>
            <a:ext cx="0" cy="668934"/>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CCF631-8F3E-4515-8620-DBA7000BC5C5}"/>
              </a:ext>
            </a:extLst>
          </p:cNvPr>
          <p:cNvSpPr txBox="1"/>
          <p:nvPr/>
        </p:nvSpPr>
        <p:spPr>
          <a:xfrm>
            <a:off x="8660253" y="141585"/>
            <a:ext cx="2713703" cy="369332"/>
          </a:xfrm>
          <a:prstGeom prst="rect">
            <a:avLst/>
          </a:prstGeom>
          <a:noFill/>
        </p:spPr>
        <p:txBody>
          <a:bodyPr wrap="square" rtlCol="0">
            <a:spAutoFit/>
          </a:bodyPr>
          <a:lstStyle/>
          <a:p>
            <a:r>
              <a:rPr lang="en-GB" dirty="0"/>
              <a:t>Application Questions</a:t>
            </a:r>
          </a:p>
        </p:txBody>
      </p:sp>
    </p:spTree>
    <p:extLst>
      <p:ext uri="{BB962C8B-B14F-4D97-AF65-F5344CB8AC3E}">
        <p14:creationId xmlns:p14="http://schemas.microsoft.com/office/powerpoint/2010/main" val="3555712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7687-77D1-4797-A589-70DEDE735FF8}"/>
              </a:ext>
            </a:extLst>
          </p:cNvPr>
          <p:cNvSpPr>
            <a:spLocks noGrp="1"/>
          </p:cNvSpPr>
          <p:nvPr>
            <p:ph type="title"/>
          </p:nvPr>
        </p:nvSpPr>
        <p:spPr>
          <a:xfrm>
            <a:off x="1097280" y="286603"/>
            <a:ext cx="10058400" cy="1450757"/>
          </a:xfrm>
        </p:spPr>
        <p:txBody>
          <a:bodyPr/>
          <a:lstStyle/>
          <a:p>
            <a:r>
              <a:rPr lang="en-GB"/>
              <a:t>2. Data – Assumptions</a:t>
            </a:r>
            <a:endParaRPr lang="en-GB" dirty="0"/>
          </a:p>
        </p:txBody>
      </p:sp>
      <p:sp>
        <p:nvSpPr>
          <p:cNvPr id="3" name="Content Placeholder 2">
            <a:extLst>
              <a:ext uri="{FF2B5EF4-FFF2-40B4-BE49-F238E27FC236}">
                <a16:creationId xmlns:a16="http://schemas.microsoft.com/office/drawing/2014/main" id="{EDEEDE3E-0205-48DF-ACAF-71EFC26D92C2}"/>
              </a:ext>
            </a:extLst>
          </p:cNvPr>
          <p:cNvSpPr>
            <a:spLocks noGrp="1"/>
          </p:cNvSpPr>
          <p:nvPr>
            <p:ph idx="1"/>
          </p:nvPr>
        </p:nvSpPr>
        <p:spPr/>
        <p:txBody>
          <a:bodyPr>
            <a:normAutofit/>
          </a:bodyPr>
          <a:lstStyle/>
          <a:p>
            <a:pPr>
              <a:buFont typeface="Arial" panose="020B0604020202020204" pitchFamily="34" charset="0"/>
              <a:buChar char="•"/>
            </a:pPr>
            <a:r>
              <a:rPr lang="en-US" altLang="zh-CN" sz="2800" dirty="0"/>
              <a:t> Following assumptions are made for simplifying our research.</a:t>
            </a:r>
          </a:p>
          <a:p>
            <a:pPr marL="342900" indent="-342900">
              <a:buFont typeface="+mj-lt"/>
              <a:buAutoNum type="arabicPeriod"/>
            </a:pPr>
            <a:r>
              <a:rPr lang="en-GB" sz="2800" dirty="0"/>
              <a:t>Only “Yes” or “No” will be selected as the answers by the web bot.</a:t>
            </a:r>
          </a:p>
          <a:p>
            <a:pPr marL="342900" indent="-342900">
              <a:buFont typeface="+mj-lt"/>
              <a:buAutoNum type="arabicPeriod"/>
            </a:pPr>
            <a:endParaRPr lang="en-GB" sz="2800" dirty="0"/>
          </a:p>
          <a:p>
            <a:pPr marL="342900" indent="-342900">
              <a:buFont typeface="+mj-lt"/>
              <a:buAutoNum type="arabicPeriod"/>
            </a:pPr>
            <a:r>
              <a:rPr lang="en-GB" sz="2800" dirty="0"/>
              <a:t>All guess from </a:t>
            </a:r>
            <a:r>
              <a:rPr lang="en-GB" sz="2800" dirty="0" err="1"/>
              <a:t>Akinator</a:t>
            </a:r>
            <a:r>
              <a:rPr lang="en-GB" sz="2800" dirty="0"/>
              <a:t> will be treated as the correct guess.</a:t>
            </a:r>
          </a:p>
          <a:p>
            <a:pPr marL="0" indent="0">
              <a:buNone/>
            </a:pPr>
            <a:endParaRPr lang="en-GB" sz="2800" dirty="0"/>
          </a:p>
          <a:p>
            <a:pPr marL="342900" indent="-342900">
              <a:buFont typeface="+mj-lt"/>
              <a:buAutoNum type="arabicPeriod"/>
            </a:pPr>
            <a:endParaRPr lang="en-GB" sz="2800" dirty="0"/>
          </a:p>
          <a:p>
            <a:pPr>
              <a:buFont typeface="Arial" panose="020B0604020202020204" pitchFamily="34" charset="0"/>
              <a:buChar char="•"/>
            </a:pPr>
            <a:endParaRPr lang="en-US" altLang="zh-CN" sz="2800" dirty="0"/>
          </a:p>
          <a:p>
            <a:pPr marL="514350" indent="-514350">
              <a:buFont typeface="+mj-lt"/>
              <a:buAutoNum type="arabicPeriod"/>
            </a:pPr>
            <a:endParaRPr lang="en-US" altLang="zh-CN" sz="2800" dirty="0"/>
          </a:p>
        </p:txBody>
      </p:sp>
    </p:spTree>
    <p:extLst>
      <p:ext uri="{BB962C8B-B14F-4D97-AF65-F5344CB8AC3E}">
        <p14:creationId xmlns:p14="http://schemas.microsoft.com/office/powerpoint/2010/main" val="858080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7687-77D1-4797-A589-70DEDE735FF8}"/>
              </a:ext>
            </a:extLst>
          </p:cNvPr>
          <p:cNvSpPr>
            <a:spLocks noGrp="1"/>
          </p:cNvSpPr>
          <p:nvPr>
            <p:ph type="title"/>
          </p:nvPr>
        </p:nvSpPr>
        <p:spPr/>
        <p:txBody>
          <a:bodyPr/>
          <a:lstStyle/>
          <a:p>
            <a:r>
              <a:rPr lang="en-GB" dirty="0"/>
              <a:t>2. Data – Components </a:t>
            </a:r>
          </a:p>
        </p:txBody>
      </p:sp>
      <p:sp>
        <p:nvSpPr>
          <p:cNvPr id="3" name="Content Placeholder 2">
            <a:extLst>
              <a:ext uri="{FF2B5EF4-FFF2-40B4-BE49-F238E27FC236}">
                <a16:creationId xmlns:a16="http://schemas.microsoft.com/office/drawing/2014/main" id="{EDEEDE3E-0205-48DF-ACAF-71EFC26D92C2}"/>
              </a:ext>
            </a:extLst>
          </p:cNvPr>
          <p:cNvSpPr>
            <a:spLocks noGrp="1"/>
          </p:cNvSpPr>
          <p:nvPr>
            <p:ph idx="1"/>
          </p:nvPr>
        </p:nvSpPr>
        <p:spPr/>
        <p:txBody>
          <a:bodyPr>
            <a:normAutofit fontScale="92500"/>
          </a:bodyPr>
          <a:lstStyle/>
          <a:p>
            <a:pPr>
              <a:buFont typeface="Arial" panose="020B0604020202020204" pitchFamily="34" charset="0"/>
              <a:buChar char="•"/>
            </a:pPr>
            <a:r>
              <a:rPr lang="en-US" altLang="zh-CN" sz="2800" dirty="0"/>
              <a:t> In the context of </a:t>
            </a:r>
            <a:r>
              <a:rPr lang="en-US" altLang="zh-CN" sz="2800" dirty="0" err="1"/>
              <a:t>Akinator</a:t>
            </a:r>
            <a:r>
              <a:rPr lang="en-US" altLang="zh-CN" sz="2800" dirty="0"/>
              <a:t>, following are the components that made up our application data.</a:t>
            </a:r>
          </a:p>
          <a:p>
            <a:pPr marL="342900" indent="-342900">
              <a:buFont typeface="+mj-lt"/>
              <a:buAutoNum type="arabicPeriod"/>
            </a:pPr>
            <a:r>
              <a:rPr lang="en-GB" sz="2800" dirty="0"/>
              <a:t>Application Questions – 609 unique questions asked by </a:t>
            </a:r>
            <a:r>
              <a:rPr lang="en-GB" sz="2800" dirty="0" err="1"/>
              <a:t>Akinator</a:t>
            </a:r>
            <a:r>
              <a:rPr lang="en-GB" sz="2800" dirty="0"/>
              <a:t>. </a:t>
            </a:r>
          </a:p>
          <a:p>
            <a:pPr marL="342900" indent="-342900">
              <a:buFont typeface="+mj-lt"/>
              <a:buAutoNum type="arabicPeriod"/>
            </a:pPr>
            <a:r>
              <a:rPr lang="en-GB" sz="2800" dirty="0"/>
              <a:t>Application Answers – Answers selected by the web bot. Possible value includes “Yes”, “No”, and N/A.</a:t>
            </a:r>
          </a:p>
          <a:p>
            <a:pPr marL="342900" indent="-342900">
              <a:buFont typeface="+mj-lt"/>
              <a:buAutoNum type="arabicPeriod"/>
            </a:pPr>
            <a:r>
              <a:rPr lang="en-GB" sz="2800" dirty="0"/>
              <a:t>Application Outcome – 9</a:t>
            </a:r>
            <a:r>
              <a:rPr lang="en-US" altLang="zh-CN" sz="2800" dirty="0"/>
              <a:t>5</a:t>
            </a:r>
            <a:r>
              <a:rPr lang="en-GB" sz="2800" dirty="0"/>
              <a:t> unique animal guessed by </a:t>
            </a:r>
            <a:r>
              <a:rPr lang="en-GB" sz="2800" dirty="0" err="1"/>
              <a:t>Akinator</a:t>
            </a:r>
            <a:r>
              <a:rPr lang="en-GB" sz="2800" dirty="0"/>
              <a:t>.</a:t>
            </a:r>
          </a:p>
          <a:p>
            <a:pPr>
              <a:buFont typeface="Arial" panose="020B0604020202020204" pitchFamily="34" charset="0"/>
              <a:buChar char="•"/>
            </a:pPr>
            <a:endParaRPr lang="en-US" altLang="zh-CN" sz="2800" dirty="0"/>
          </a:p>
          <a:p>
            <a:pPr marL="514350" indent="-514350">
              <a:buFont typeface="+mj-lt"/>
              <a:buAutoNum type="arabicPeriod"/>
            </a:pPr>
            <a:endParaRPr lang="en-US" altLang="zh-CN" sz="2800" dirty="0"/>
          </a:p>
        </p:txBody>
      </p:sp>
    </p:spTree>
    <p:extLst>
      <p:ext uri="{BB962C8B-B14F-4D97-AF65-F5344CB8AC3E}">
        <p14:creationId xmlns:p14="http://schemas.microsoft.com/office/powerpoint/2010/main" val="1607820358"/>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4E2E8"/>
      </a:lt2>
      <a:accent1>
        <a:srgbClr val="9AA67D"/>
      </a:accent1>
      <a:accent2>
        <a:srgbClr val="A9A273"/>
      </a:accent2>
      <a:accent3>
        <a:srgbClr val="BB9B81"/>
      </a:accent3>
      <a:accent4>
        <a:srgbClr val="BA827F"/>
      </a:accent4>
      <a:accent5>
        <a:srgbClr val="C492A4"/>
      </a:accent5>
      <a:accent6>
        <a:srgbClr val="BA7FAD"/>
      </a:accent6>
      <a:hlink>
        <a:srgbClr val="8471B2"/>
      </a:hlink>
      <a:folHlink>
        <a:srgbClr val="7F7F7F"/>
      </a:folHlink>
    </a:clrScheme>
    <a:fontScheme name="Retrospect">
      <a:majorFont>
        <a:latin typeface="Bembo"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Ligh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0</TotalTime>
  <Words>1730</Words>
  <Application>Microsoft Office PowerPoint</Application>
  <PresentationFormat>Widescreen</PresentationFormat>
  <Paragraphs>130</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Arial Nova Light</vt:lpstr>
      <vt:lpstr>Bembo</vt:lpstr>
      <vt:lpstr>Calibri</vt:lpstr>
      <vt:lpstr>Wingdings</vt:lpstr>
      <vt:lpstr>RetrospectVTI</vt:lpstr>
      <vt:lpstr>Application simplification with machine learning techniques </vt:lpstr>
      <vt:lpstr>Context</vt:lpstr>
      <vt:lpstr>1. Motivation &amp; Objective</vt:lpstr>
      <vt:lpstr>2. Data – Application Data</vt:lpstr>
      <vt:lpstr>2. Data – Data Source</vt:lpstr>
      <vt:lpstr>2. Data – Akinator</vt:lpstr>
      <vt:lpstr>2. Data – Akinator</vt:lpstr>
      <vt:lpstr>2. Data – Assumptions</vt:lpstr>
      <vt:lpstr>2. Data – Components </vt:lpstr>
      <vt:lpstr>3. Related work &amp; background study</vt:lpstr>
      <vt:lpstr>4. Approach/Framework</vt:lpstr>
      <vt:lpstr>4.1 Construct the one-fits-all application form</vt:lpstr>
      <vt:lpstr>4.1.1 Handling Missing Values – C4.5</vt:lpstr>
      <vt:lpstr>4.1.2 Handling Missing Value - CART</vt:lpstr>
      <vt:lpstr>4.2 Create Clusters - Goal</vt:lpstr>
      <vt:lpstr>4.2 Create Clusters – Latent data set</vt:lpstr>
      <vt:lpstr>4.2 Create Clusters – Clustering methods</vt:lpstr>
      <vt:lpstr>4.2 Create Clusters – Ward’s method</vt:lpstr>
      <vt:lpstr>4.2 Create Clusters – Results</vt:lpstr>
      <vt:lpstr>4.3 &amp; 4.4 Evaluation of Cohort Based DT - Dog &amp; Cat </vt:lpstr>
      <vt:lpstr>4.3 &amp; 4.4 Evaluation of Cohort Based DT - Hoof</vt:lpstr>
      <vt:lpstr>6. Generalise to real world problem – Major Differences</vt:lpstr>
      <vt:lpstr>6. Generalise to real world problem – Holdout dataset</vt:lpstr>
      <vt:lpstr>6. Generalise to real world problem – Communication</vt:lpstr>
      <vt:lpstr>7. Conclusion &amp; Further research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simplification with machine learning techniques </dc:title>
  <dc:creator>Johnny Peng</dc:creator>
  <cp:lastModifiedBy>Johnny Peng</cp:lastModifiedBy>
  <cp:revision>2</cp:revision>
  <dcterms:created xsi:type="dcterms:W3CDTF">2019-11-08T12:35:17Z</dcterms:created>
  <dcterms:modified xsi:type="dcterms:W3CDTF">2019-11-08T12:54:49Z</dcterms:modified>
</cp:coreProperties>
</file>