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9" r:id="rId5"/>
    <p:sldId id="270" r:id="rId6"/>
    <p:sldId id="264" r:id="rId7"/>
    <p:sldId id="266" r:id="rId8"/>
    <p:sldId id="268" r:id="rId9"/>
    <p:sldId id="263" r:id="rId10"/>
    <p:sldId id="271" r:id="rId11"/>
    <p:sldId id="275" r:id="rId12"/>
    <p:sldId id="276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492C9-F756-4C86-AAF0-5D9DAFDD78E1}" v="1020" dt="2019-05-21T07:33:35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ny Peng" userId="68a61e32d53c6118" providerId="LiveId" clId="{A67492C9-F756-4C86-AAF0-5D9DAFDD78E1}"/>
    <pc:docChg chg="undo redo custSel mod addSld delSld modSld sldOrd">
      <pc:chgData name="Johnny Peng" userId="68a61e32d53c6118" providerId="LiveId" clId="{A67492C9-F756-4C86-AAF0-5D9DAFDD78E1}" dt="2019-05-22T12:09:47.012" v="4781" actId="1076"/>
      <pc:docMkLst>
        <pc:docMk/>
      </pc:docMkLst>
      <pc:sldChg chg="addSp delSp modSp">
        <pc:chgData name="Johnny Peng" userId="68a61e32d53c6118" providerId="LiveId" clId="{A67492C9-F756-4C86-AAF0-5D9DAFDD78E1}" dt="2019-05-18T13:54:41.087" v="971" actId="26606"/>
        <pc:sldMkLst>
          <pc:docMk/>
          <pc:sldMk cId="2263734854" sldId="256"/>
        </pc:sldMkLst>
        <pc:spChg chg="mod">
          <ac:chgData name="Johnny Peng" userId="68a61e32d53c6118" providerId="LiveId" clId="{A67492C9-F756-4C86-AAF0-5D9DAFDD78E1}" dt="2019-05-18T13:54:41.087" v="971" actId="26606"/>
          <ac:spMkLst>
            <pc:docMk/>
            <pc:sldMk cId="2263734854" sldId="256"/>
            <ac:spMk id="2" creationId="{8D363BF9-4000-4AD8-AEFB-239E9C2DE804}"/>
          </ac:spMkLst>
        </pc:spChg>
        <pc:spChg chg="mod">
          <ac:chgData name="Johnny Peng" userId="68a61e32d53c6118" providerId="LiveId" clId="{A67492C9-F756-4C86-AAF0-5D9DAFDD78E1}" dt="2019-05-18T13:54:41.087" v="971" actId="26606"/>
          <ac:spMkLst>
            <pc:docMk/>
            <pc:sldMk cId="2263734854" sldId="256"/>
            <ac:spMk id="3" creationId="{A9DD92F0-5810-4968-A366-12C9A3630373}"/>
          </ac:spMkLst>
        </pc:spChg>
        <pc:spChg chg="add del">
          <ac:chgData name="Johnny Peng" userId="68a61e32d53c6118" providerId="LiveId" clId="{A67492C9-F756-4C86-AAF0-5D9DAFDD78E1}" dt="2019-05-18T13:54:41.087" v="971" actId="26606"/>
          <ac:spMkLst>
            <pc:docMk/>
            <pc:sldMk cId="2263734854" sldId="256"/>
            <ac:spMk id="79" creationId="{3904BE49-D42F-4F46-B6D8-2F3171216820}"/>
          </ac:spMkLst>
        </pc:spChg>
        <pc:spChg chg="add del">
          <ac:chgData name="Johnny Peng" userId="68a61e32d53c6118" providerId="LiveId" clId="{A67492C9-F756-4C86-AAF0-5D9DAFDD78E1}" dt="2019-05-18T13:54:41.087" v="971" actId="26606"/>
          <ac:spMkLst>
            <pc:docMk/>
            <pc:sldMk cId="2263734854" sldId="256"/>
            <ac:spMk id="81" creationId="{CE0642A0-80D3-4F37-8249-A07E6F382831}"/>
          </ac:spMkLst>
        </pc:spChg>
        <pc:spChg chg="add del">
          <ac:chgData name="Johnny Peng" userId="68a61e32d53c6118" providerId="LiveId" clId="{A67492C9-F756-4C86-AAF0-5D9DAFDD78E1}" dt="2019-05-18T13:53:48.761" v="922" actId="26606"/>
          <ac:spMkLst>
            <pc:docMk/>
            <pc:sldMk cId="2263734854" sldId="256"/>
            <ac:spMk id="84" creationId="{FD8F1113-2E3C-46E3-B54F-B7F421EEFD11}"/>
          </ac:spMkLst>
        </pc:spChg>
        <pc:spChg chg="add del">
          <ac:chgData name="Johnny Peng" userId="68a61e32d53c6118" providerId="LiveId" clId="{A67492C9-F756-4C86-AAF0-5D9DAFDD78E1}" dt="2019-05-18T13:53:48.761" v="922" actId="26606"/>
          <ac:spMkLst>
            <pc:docMk/>
            <pc:sldMk cId="2263734854" sldId="256"/>
            <ac:spMk id="86" creationId="{4F37E7FB-7372-47E3-914E-7CF7E94B1C49}"/>
          </ac:spMkLst>
        </pc:spChg>
        <pc:spChg chg="add del">
          <ac:chgData name="Johnny Peng" userId="68a61e32d53c6118" providerId="LiveId" clId="{A67492C9-F756-4C86-AAF0-5D9DAFDD78E1}" dt="2019-05-18T13:53:24.884" v="920" actId="26606"/>
          <ac:spMkLst>
            <pc:docMk/>
            <pc:sldMk cId="2263734854" sldId="256"/>
            <ac:spMk id="87" creationId="{A3BAF07C-C39E-42EB-BB22-8D46691D9735}"/>
          </ac:spMkLst>
        </pc:spChg>
        <pc:spChg chg="add del">
          <ac:chgData name="Johnny Peng" userId="68a61e32d53c6118" providerId="LiveId" clId="{A67492C9-F756-4C86-AAF0-5D9DAFDD78E1}" dt="2019-05-18T13:53:24.884" v="920" actId="26606"/>
          <ac:spMkLst>
            <pc:docMk/>
            <pc:sldMk cId="2263734854" sldId="256"/>
            <ac:spMk id="110" creationId="{A7795DFA-888F-47E2-B44E-DE1D3B3E46A4}"/>
          </ac:spMkLst>
        </pc:spChg>
        <pc:spChg chg="add del">
          <ac:chgData name="Johnny Peng" userId="68a61e32d53c6118" providerId="LiveId" clId="{A67492C9-F756-4C86-AAF0-5D9DAFDD78E1}" dt="2019-05-18T13:53:48.761" v="922" actId="26606"/>
          <ac:spMkLst>
            <pc:docMk/>
            <pc:sldMk cId="2263734854" sldId="256"/>
            <ac:spMk id="112" creationId="{16E168E2-3256-43A5-9298-9E5A6AE8F736}"/>
          </ac:spMkLst>
        </pc:spChg>
        <pc:spChg chg="add del">
          <ac:chgData name="Johnny Peng" userId="68a61e32d53c6118" providerId="LiveId" clId="{A67492C9-F756-4C86-AAF0-5D9DAFDD78E1}" dt="2019-05-18T13:54:12.380" v="946" actId="26606"/>
          <ac:spMkLst>
            <pc:docMk/>
            <pc:sldMk cId="2263734854" sldId="256"/>
            <ac:spMk id="114" creationId="{6FC59711-2B1C-40F1-BD85-80BE44EA6ACC}"/>
          </ac:spMkLst>
        </pc:spChg>
        <pc:spChg chg="add del">
          <ac:chgData name="Johnny Peng" userId="68a61e32d53c6118" providerId="LiveId" clId="{A67492C9-F756-4C86-AAF0-5D9DAFDD78E1}" dt="2019-05-18T13:53:24.569" v="919" actId="26606"/>
          <ac:spMkLst>
            <pc:docMk/>
            <pc:sldMk cId="2263734854" sldId="256"/>
            <ac:spMk id="115" creationId="{3904BE49-D42F-4F46-B6D8-2F3171216820}"/>
          </ac:spMkLst>
        </pc:spChg>
        <pc:spChg chg="add del">
          <ac:chgData name="Johnny Peng" userId="68a61e32d53c6118" providerId="LiveId" clId="{A67492C9-F756-4C86-AAF0-5D9DAFDD78E1}" dt="2019-05-18T13:53:51.425" v="924" actId="26606"/>
          <ac:spMkLst>
            <pc:docMk/>
            <pc:sldMk cId="2263734854" sldId="256"/>
            <ac:spMk id="116" creationId="{3904BE49-D42F-4F46-B6D8-2F3171216820}"/>
          </ac:spMkLst>
        </pc:spChg>
        <pc:spChg chg="add del">
          <ac:chgData name="Johnny Peng" userId="68a61e32d53c6118" providerId="LiveId" clId="{A67492C9-F756-4C86-AAF0-5D9DAFDD78E1}" dt="2019-05-18T13:53:51.425" v="924" actId="26606"/>
          <ac:spMkLst>
            <pc:docMk/>
            <pc:sldMk cId="2263734854" sldId="256"/>
            <ac:spMk id="119" creationId="{CE0642A0-80D3-4F37-8249-A07E6F382831}"/>
          </ac:spMkLst>
        </pc:spChg>
        <pc:spChg chg="add del">
          <ac:chgData name="Johnny Peng" userId="68a61e32d53c6118" providerId="LiveId" clId="{A67492C9-F756-4C86-AAF0-5D9DAFDD78E1}" dt="2019-05-18T13:53:52.105" v="926" actId="26606"/>
          <ac:spMkLst>
            <pc:docMk/>
            <pc:sldMk cId="2263734854" sldId="256"/>
            <ac:spMk id="122" creationId="{A4599737-1BC2-4A41-B5D8-BED9CDD21E83}"/>
          </ac:spMkLst>
        </pc:spChg>
        <pc:spChg chg="add del">
          <ac:chgData name="Johnny Peng" userId="68a61e32d53c6118" providerId="LiveId" clId="{A67492C9-F756-4C86-AAF0-5D9DAFDD78E1}" dt="2019-05-18T13:53:52.105" v="926" actId="26606"/>
          <ac:spMkLst>
            <pc:docMk/>
            <pc:sldMk cId="2263734854" sldId="256"/>
            <ac:spMk id="124" creationId="{4BDC1B9E-51DA-4997-B03F-C8FD8928EEC3}"/>
          </ac:spMkLst>
        </pc:spChg>
        <pc:spChg chg="add del">
          <ac:chgData name="Johnny Peng" userId="68a61e32d53c6118" providerId="LiveId" clId="{A67492C9-F756-4C86-AAF0-5D9DAFDD78E1}" dt="2019-05-18T13:53:55.188" v="928" actId="26606"/>
          <ac:spMkLst>
            <pc:docMk/>
            <pc:sldMk cId="2263734854" sldId="256"/>
            <ac:spMk id="128" creationId="{A3BAF07C-C39E-42EB-BB22-8D46691D9735}"/>
          </ac:spMkLst>
        </pc:spChg>
        <pc:spChg chg="add del">
          <ac:chgData name="Johnny Peng" userId="68a61e32d53c6118" providerId="LiveId" clId="{A67492C9-F756-4C86-AAF0-5D9DAFDD78E1}" dt="2019-05-18T13:53:55.188" v="928" actId="26606"/>
          <ac:spMkLst>
            <pc:docMk/>
            <pc:sldMk cId="2263734854" sldId="256"/>
            <ac:spMk id="130" creationId="{A7795DFA-888F-47E2-B44E-DE1D3B3E46A4}"/>
          </ac:spMkLst>
        </pc:spChg>
        <pc:spChg chg="add del">
          <ac:chgData name="Johnny Peng" userId="68a61e32d53c6118" providerId="LiveId" clId="{A67492C9-F756-4C86-AAF0-5D9DAFDD78E1}" dt="2019-05-18T13:53:56.389" v="930" actId="26606"/>
          <ac:spMkLst>
            <pc:docMk/>
            <pc:sldMk cId="2263734854" sldId="256"/>
            <ac:spMk id="132" creationId="{A4599737-1BC2-4A41-B5D8-BED9CDD21E83}"/>
          </ac:spMkLst>
        </pc:spChg>
        <pc:spChg chg="add del">
          <ac:chgData name="Johnny Peng" userId="68a61e32d53c6118" providerId="LiveId" clId="{A67492C9-F756-4C86-AAF0-5D9DAFDD78E1}" dt="2019-05-18T13:53:56.389" v="930" actId="26606"/>
          <ac:spMkLst>
            <pc:docMk/>
            <pc:sldMk cId="2263734854" sldId="256"/>
            <ac:spMk id="134" creationId="{4BDC1B9E-51DA-4997-B03F-C8FD8928EEC3}"/>
          </ac:spMkLst>
        </pc:spChg>
        <pc:spChg chg="add del">
          <ac:chgData name="Johnny Peng" userId="68a61e32d53c6118" providerId="LiveId" clId="{A67492C9-F756-4C86-AAF0-5D9DAFDD78E1}" dt="2019-05-18T13:53:24.569" v="919" actId="26606"/>
          <ac:spMkLst>
            <pc:docMk/>
            <pc:sldMk cId="2263734854" sldId="256"/>
            <ac:spMk id="138" creationId="{CE0642A0-80D3-4F37-8249-A07E6F382831}"/>
          </ac:spMkLst>
        </pc:spChg>
        <pc:spChg chg="add del">
          <ac:chgData name="Johnny Peng" userId="68a61e32d53c6118" providerId="LiveId" clId="{A67492C9-F756-4C86-AAF0-5D9DAFDD78E1}" dt="2019-05-18T13:53:56.885" v="932" actId="26606"/>
          <ac:spMkLst>
            <pc:docMk/>
            <pc:sldMk cId="2263734854" sldId="256"/>
            <ac:spMk id="139" creationId="{8334A2EF-69D9-41C1-9876-91D7FCF7C3C4}"/>
          </ac:spMkLst>
        </pc:spChg>
        <pc:spChg chg="add del">
          <ac:chgData name="Johnny Peng" userId="68a61e32d53c6118" providerId="LiveId" clId="{A67492C9-F756-4C86-AAF0-5D9DAFDD78E1}" dt="2019-05-18T13:53:56.885" v="932" actId="26606"/>
          <ac:spMkLst>
            <pc:docMk/>
            <pc:sldMk cId="2263734854" sldId="256"/>
            <ac:spMk id="142" creationId="{C8CA0C52-5ACA-4F17-AA4A-312E0E110981}"/>
          </ac:spMkLst>
        </pc:spChg>
        <pc:spChg chg="add del">
          <ac:chgData name="Johnny Peng" userId="68a61e32d53c6118" providerId="LiveId" clId="{A67492C9-F756-4C86-AAF0-5D9DAFDD78E1}" dt="2019-05-18T13:53:56.885" v="932" actId="26606"/>
          <ac:spMkLst>
            <pc:docMk/>
            <pc:sldMk cId="2263734854" sldId="256"/>
            <ac:spMk id="143" creationId="{4F37E7FB-7372-47E3-914E-7CF7E94B1C49}"/>
          </ac:spMkLst>
        </pc:spChg>
        <pc:spChg chg="add del">
          <ac:chgData name="Johnny Peng" userId="68a61e32d53c6118" providerId="LiveId" clId="{A67492C9-F756-4C86-AAF0-5D9DAFDD78E1}" dt="2019-05-18T13:53:57.373" v="934" actId="26606"/>
          <ac:spMkLst>
            <pc:docMk/>
            <pc:sldMk cId="2263734854" sldId="256"/>
            <ac:spMk id="145" creationId="{A4599737-1BC2-4A41-B5D8-BED9CDD21E83}"/>
          </ac:spMkLst>
        </pc:spChg>
        <pc:spChg chg="add del">
          <ac:chgData name="Johnny Peng" userId="68a61e32d53c6118" providerId="LiveId" clId="{A67492C9-F756-4C86-AAF0-5D9DAFDD78E1}" dt="2019-05-18T13:53:57.373" v="934" actId="26606"/>
          <ac:spMkLst>
            <pc:docMk/>
            <pc:sldMk cId="2263734854" sldId="256"/>
            <ac:spMk id="147" creationId="{4BDC1B9E-51DA-4997-B03F-C8FD8928EEC3}"/>
          </ac:spMkLst>
        </pc:spChg>
        <pc:spChg chg="add del">
          <ac:chgData name="Johnny Peng" userId="68a61e32d53c6118" providerId="LiveId" clId="{A67492C9-F756-4C86-AAF0-5D9DAFDD78E1}" dt="2019-05-18T13:54:00.344" v="936" actId="26606"/>
          <ac:spMkLst>
            <pc:docMk/>
            <pc:sldMk cId="2263734854" sldId="256"/>
            <ac:spMk id="151" creationId="{A3BAF07C-C39E-42EB-BB22-8D46691D9735}"/>
          </ac:spMkLst>
        </pc:spChg>
        <pc:spChg chg="add del">
          <ac:chgData name="Johnny Peng" userId="68a61e32d53c6118" providerId="LiveId" clId="{A67492C9-F756-4C86-AAF0-5D9DAFDD78E1}" dt="2019-05-18T13:54:00.344" v="936" actId="26606"/>
          <ac:spMkLst>
            <pc:docMk/>
            <pc:sldMk cId="2263734854" sldId="256"/>
            <ac:spMk id="153" creationId="{A7795DFA-888F-47E2-B44E-DE1D3B3E46A4}"/>
          </ac:spMkLst>
        </pc:spChg>
        <pc:spChg chg="add del">
          <ac:chgData name="Johnny Peng" userId="68a61e32d53c6118" providerId="LiveId" clId="{A67492C9-F756-4C86-AAF0-5D9DAFDD78E1}" dt="2019-05-18T13:54:01.200" v="938" actId="26606"/>
          <ac:spMkLst>
            <pc:docMk/>
            <pc:sldMk cId="2263734854" sldId="256"/>
            <ac:spMk id="155" creationId="{8113A04A-104D-4474-943E-F08D367CCAC4}"/>
          </ac:spMkLst>
        </pc:spChg>
        <pc:spChg chg="add del">
          <ac:chgData name="Johnny Peng" userId="68a61e32d53c6118" providerId="LiveId" clId="{A67492C9-F756-4C86-AAF0-5D9DAFDD78E1}" dt="2019-05-18T13:54:01.200" v="938" actId="26606"/>
          <ac:spMkLst>
            <pc:docMk/>
            <pc:sldMk cId="2263734854" sldId="256"/>
            <ac:spMk id="159" creationId="{41D85B1C-351E-49EF-BDB6-051F1B867EE3}"/>
          </ac:spMkLst>
        </pc:spChg>
        <pc:spChg chg="add del">
          <ac:chgData name="Johnny Peng" userId="68a61e32d53c6118" providerId="LiveId" clId="{A67492C9-F756-4C86-AAF0-5D9DAFDD78E1}" dt="2019-05-18T13:54:03.377" v="940" actId="26606"/>
          <ac:spMkLst>
            <pc:docMk/>
            <pc:sldMk cId="2263734854" sldId="256"/>
            <ac:spMk id="161" creationId="{3904BE49-D42F-4F46-B6D8-2F3171216820}"/>
          </ac:spMkLst>
        </pc:spChg>
        <pc:spChg chg="add del">
          <ac:chgData name="Johnny Peng" userId="68a61e32d53c6118" providerId="LiveId" clId="{A67492C9-F756-4C86-AAF0-5D9DAFDD78E1}" dt="2019-05-18T13:54:03.377" v="940" actId="26606"/>
          <ac:spMkLst>
            <pc:docMk/>
            <pc:sldMk cId="2263734854" sldId="256"/>
            <ac:spMk id="163" creationId="{CE0642A0-80D3-4F37-8249-A07E6F382831}"/>
          </ac:spMkLst>
        </pc:spChg>
        <pc:spChg chg="add del">
          <ac:chgData name="Johnny Peng" userId="68a61e32d53c6118" providerId="LiveId" clId="{A67492C9-F756-4C86-AAF0-5D9DAFDD78E1}" dt="2019-05-18T13:54:03.988" v="942" actId="26606"/>
          <ac:spMkLst>
            <pc:docMk/>
            <pc:sldMk cId="2263734854" sldId="256"/>
            <ac:spMk id="166" creationId="{5EB38883-F854-457E-96AC-C7D9C214F805}"/>
          </ac:spMkLst>
        </pc:spChg>
        <pc:spChg chg="add del">
          <ac:chgData name="Johnny Peng" userId="68a61e32d53c6118" providerId="LiveId" clId="{A67492C9-F756-4C86-AAF0-5D9DAFDD78E1}" dt="2019-05-18T13:54:03.988" v="942" actId="26606"/>
          <ac:spMkLst>
            <pc:docMk/>
            <pc:sldMk cId="2263734854" sldId="256"/>
            <ac:spMk id="168" creationId="{8D5061EC-A8C3-46F8-9EB6-BB1291628A5B}"/>
          </ac:spMkLst>
        </pc:spChg>
        <pc:spChg chg="add del">
          <ac:chgData name="Johnny Peng" userId="68a61e32d53c6118" providerId="LiveId" clId="{A67492C9-F756-4C86-AAF0-5D9DAFDD78E1}" dt="2019-05-18T13:54:10.845" v="944" actId="26606"/>
          <ac:spMkLst>
            <pc:docMk/>
            <pc:sldMk cId="2263734854" sldId="256"/>
            <ac:spMk id="172" creationId="{FD8F1113-2E3C-46E3-B54F-B7F421EEFD11}"/>
          </ac:spMkLst>
        </pc:spChg>
        <pc:spChg chg="add del">
          <ac:chgData name="Johnny Peng" userId="68a61e32d53c6118" providerId="LiveId" clId="{A67492C9-F756-4C86-AAF0-5D9DAFDD78E1}" dt="2019-05-18T13:54:10.845" v="944" actId="26606"/>
          <ac:spMkLst>
            <pc:docMk/>
            <pc:sldMk cId="2263734854" sldId="256"/>
            <ac:spMk id="174" creationId="{4F37E7FB-7372-47E3-914E-7CF7E94B1C49}"/>
          </ac:spMkLst>
        </pc:spChg>
        <pc:spChg chg="add del">
          <ac:chgData name="Johnny Peng" userId="68a61e32d53c6118" providerId="LiveId" clId="{A67492C9-F756-4C86-AAF0-5D9DAFDD78E1}" dt="2019-05-18T13:54:10.845" v="944" actId="26606"/>
          <ac:spMkLst>
            <pc:docMk/>
            <pc:sldMk cId="2263734854" sldId="256"/>
            <ac:spMk id="175" creationId="{16E168E2-3256-43A5-9298-9E5A6AE8F736}"/>
          </ac:spMkLst>
        </pc:spChg>
        <pc:spChg chg="add del">
          <ac:chgData name="Johnny Peng" userId="68a61e32d53c6118" providerId="LiveId" clId="{A67492C9-F756-4C86-AAF0-5D9DAFDD78E1}" dt="2019-05-18T13:54:12.380" v="946" actId="26606"/>
          <ac:spMkLst>
            <pc:docMk/>
            <pc:sldMk cId="2263734854" sldId="256"/>
            <ac:spMk id="177" creationId="{5A3952F4-CEEF-450F-BDC5-CF312F59BAD0}"/>
          </ac:spMkLst>
        </pc:spChg>
        <pc:spChg chg="add del">
          <ac:chgData name="Johnny Peng" userId="68a61e32d53c6118" providerId="LiveId" clId="{A67492C9-F756-4C86-AAF0-5D9DAFDD78E1}" dt="2019-05-18T13:54:15.430" v="948" actId="26606"/>
          <ac:spMkLst>
            <pc:docMk/>
            <pc:sldMk cId="2263734854" sldId="256"/>
            <ac:spMk id="182" creationId="{5327CD12-A6CF-489C-ADCF-17D7E56C7B0A}"/>
          </ac:spMkLst>
        </pc:spChg>
        <pc:spChg chg="add del">
          <ac:chgData name="Johnny Peng" userId="68a61e32d53c6118" providerId="LiveId" clId="{A67492C9-F756-4C86-AAF0-5D9DAFDD78E1}" dt="2019-05-18T13:54:15.430" v="948" actId="26606"/>
          <ac:spMkLst>
            <pc:docMk/>
            <pc:sldMk cId="2263734854" sldId="256"/>
            <ac:spMk id="186" creationId="{D2019510-1F68-48FE-8C72-905BF558266F}"/>
          </ac:spMkLst>
        </pc:spChg>
        <pc:spChg chg="add del">
          <ac:chgData name="Johnny Peng" userId="68a61e32d53c6118" providerId="LiveId" clId="{A67492C9-F756-4C86-AAF0-5D9DAFDD78E1}" dt="2019-05-18T13:54:18.266" v="950" actId="26606"/>
          <ac:spMkLst>
            <pc:docMk/>
            <pc:sldMk cId="2263734854" sldId="256"/>
            <ac:spMk id="188" creationId="{5A3952F4-CEEF-450F-BDC5-CF312F59BAD0}"/>
          </ac:spMkLst>
        </pc:spChg>
        <pc:spChg chg="add del">
          <ac:chgData name="Johnny Peng" userId="68a61e32d53c6118" providerId="LiveId" clId="{A67492C9-F756-4C86-AAF0-5D9DAFDD78E1}" dt="2019-05-18T13:54:18.266" v="950" actId="26606"/>
          <ac:spMkLst>
            <pc:docMk/>
            <pc:sldMk cId="2263734854" sldId="256"/>
            <ac:spMk id="192" creationId="{6FC59711-2B1C-40F1-BD85-80BE44EA6ACC}"/>
          </ac:spMkLst>
        </pc:spChg>
        <pc:spChg chg="add del">
          <ac:chgData name="Johnny Peng" userId="68a61e32d53c6118" providerId="LiveId" clId="{A67492C9-F756-4C86-AAF0-5D9DAFDD78E1}" dt="2019-05-18T13:54:20.240" v="952" actId="26606"/>
          <ac:spMkLst>
            <pc:docMk/>
            <pc:sldMk cId="2263734854" sldId="256"/>
            <ac:spMk id="194" creationId="{5327CD12-A6CF-489C-ADCF-17D7E56C7B0A}"/>
          </ac:spMkLst>
        </pc:spChg>
        <pc:spChg chg="add del">
          <ac:chgData name="Johnny Peng" userId="68a61e32d53c6118" providerId="LiveId" clId="{A67492C9-F756-4C86-AAF0-5D9DAFDD78E1}" dt="2019-05-18T13:54:20.240" v="952" actId="26606"/>
          <ac:spMkLst>
            <pc:docMk/>
            <pc:sldMk cId="2263734854" sldId="256"/>
            <ac:spMk id="198" creationId="{D2019510-1F68-48FE-8C72-905BF558266F}"/>
          </ac:spMkLst>
        </pc:spChg>
        <pc:spChg chg="add del">
          <ac:chgData name="Johnny Peng" userId="68a61e32d53c6118" providerId="LiveId" clId="{A67492C9-F756-4C86-AAF0-5D9DAFDD78E1}" dt="2019-05-18T13:54:22.406" v="954" actId="26606"/>
          <ac:spMkLst>
            <pc:docMk/>
            <pc:sldMk cId="2263734854" sldId="256"/>
            <ac:spMk id="200" creationId="{5A3952F4-CEEF-450F-BDC5-CF312F59BAD0}"/>
          </ac:spMkLst>
        </pc:spChg>
        <pc:spChg chg="add del">
          <ac:chgData name="Johnny Peng" userId="68a61e32d53c6118" providerId="LiveId" clId="{A67492C9-F756-4C86-AAF0-5D9DAFDD78E1}" dt="2019-05-18T13:54:22.406" v="954" actId="26606"/>
          <ac:spMkLst>
            <pc:docMk/>
            <pc:sldMk cId="2263734854" sldId="256"/>
            <ac:spMk id="204" creationId="{6FC59711-2B1C-40F1-BD85-80BE44EA6ACC}"/>
          </ac:spMkLst>
        </pc:spChg>
        <pc:spChg chg="add del">
          <ac:chgData name="Johnny Peng" userId="68a61e32d53c6118" providerId="LiveId" clId="{A67492C9-F756-4C86-AAF0-5D9DAFDD78E1}" dt="2019-05-18T13:54:24.384" v="956" actId="26606"/>
          <ac:spMkLst>
            <pc:docMk/>
            <pc:sldMk cId="2263734854" sldId="256"/>
            <ac:spMk id="206" creationId="{90641E66-A174-43FA-B84A-6683048A7713}"/>
          </ac:spMkLst>
        </pc:spChg>
        <pc:spChg chg="add del">
          <ac:chgData name="Johnny Peng" userId="68a61e32d53c6118" providerId="LiveId" clId="{A67492C9-F756-4C86-AAF0-5D9DAFDD78E1}" dt="2019-05-18T13:54:24.384" v="956" actId="26606"/>
          <ac:spMkLst>
            <pc:docMk/>
            <pc:sldMk cId="2263734854" sldId="256"/>
            <ac:spMk id="210" creationId="{42249EA3-BDA3-4D18-8485-25140F56E196}"/>
          </ac:spMkLst>
        </pc:spChg>
        <pc:spChg chg="add del">
          <ac:chgData name="Johnny Peng" userId="68a61e32d53c6118" providerId="LiveId" clId="{A67492C9-F756-4C86-AAF0-5D9DAFDD78E1}" dt="2019-05-18T13:54:29.913" v="958" actId="26606"/>
          <ac:spMkLst>
            <pc:docMk/>
            <pc:sldMk cId="2263734854" sldId="256"/>
            <ac:spMk id="212" creationId="{FD8F1113-2E3C-46E3-B54F-B7F421EEFD11}"/>
          </ac:spMkLst>
        </pc:spChg>
        <pc:spChg chg="add del">
          <ac:chgData name="Johnny Peng" userId="68a61e32d53c6118" providerId="LiveId" clId="{A67492C9-F756-4C86-AAF0-5D9DAFDD78E1}" dt="2019-05-18T13:54:29.913" v="958" actId="26606"/>
          <ac:spMkLst>
            <pc:docMk/>
            <pc:sldMk cId="2263734854" sldId="256"/>
            <ac:spMk id="214" creationId="{4F37E7FB-7372-47E3-914E-7CF7E94B1C49}"/>
          </ac:spMkLst>
        </pc:spChg>
        <pc:spChg chg="add del">
          <ac:chgData name="Johnny Peng" userId="68a61e32d53c6118" providerId="LiveId" clId="{A67492C9-F756-4C86-AAF0-5D9DAFDD78E1}" dt="2019-05-18T13:54:29.913" v="958" actId="26606"/>
          <ac:spMkLst>
            <pc:docMk/>
            <pc:sldMk cId="2263734854" sldId="256"/>
            <ac:spMk id="215" creationId="{16E168E2-3256-43A5-9298-9E5A6AE8F736}"/>
          </ac:spMkLst>
        </pc:spChg>
        <pc:spChg chg="add del">
          <ac:chgData name="Johnny Peng" userId="68a61e32d53c6118" providerId="LiveId" clId="{A67492C9-F756-4C86-AAF0-5D9DAFDD78E1}" dt="2019-05-18T13:54:34.436" v="960" actId="26606"/>
          <ac:spMkLst>
            <pc:docMk/>
            <pc:sldMk cId="2263734854" sldId="256"/>
            <ac:spMk id="217" creationId="{A3BAF07C-C39E-42EB-BB22-8D46691D9735}"/>
          </ac:spMkLst>
        </pc:spChg>
        <pc:spChg chg="add del">
          <ac:chgData name="Johnny Peng" userId="68a61e32d53c6118" providerId="LiveId" clId="{A67492C9-F756-4C86-AAF0-5D9DAFDD78E1}" dt="2019-05-18T13:54:34.436" v="960" actId="26606"/>
          <ac:spMkLst>
            <pc:docMk/>
            <pc:sldMk cId="2263734854" sldId="256"/>
            <ac:spMk id="219" creationId="{A7795DFA-888F-47E2-B44E-DE1D3B3E46A4}"/>
          </ac:spMkLst>
        </pc:spChg>
        <pc:spChg chg="add del">
          <ac:chgData name="Johnny Peng" userId="68a61e32d53c6118" providerId="LiveId" clId="{A67492C9-F756-4C86-AAF0-5D9DAFDD78E1}" dt="2019-05-18T13:54:35.441" v="962" actId="26606"/>
          <ac:spMkLst>
            <pc:docMk/>
            <pc:sldMk cId="2263734854" sldId="256"/>
            <ac:spMk id="221" creationId="{FD8F1113-2E3C-46E3-B54F-B7F421EEFD11}"/>
          </ac:spMkLst>
        </pc:spChg>
        <pc:spChg chg="add del">
          <ac:chgData name="Johnny Peng" userId="68a61e32d53c6118" providerId="LiveId" clId="{A67492C9-F756-4C86-AAF0-5D9DAFDD78E1}" dt="2019-05-18T13:54:35.441" v="962" actId="26606"/>
          <ac:spMkLst>
            <pc:docMk/>
            <pc:sldMk cId="2263734854" sldId="256"/>
            <ac:spMk id="223" creationId="{4F37E7FB-7372-47E3-914E-7CF7E94B1C49}"/>
          </ac:spMkLst>
        </pc:spChg>
        <pc:spChg chg="add del">
          <ac:chgData name="Johnny Peng" userId="68a61e32d53c6118" providerId="LiveId" clId="{A67492C9-F756-4C86-AAF0-5D9DAFDD78E1}" dt="2019-05-18T13:54:35.441" v="962" actId="26606"/>
          <ac:spMkLst>
            <pc:docMk/>
            <pc:sldMk cId="2263734854" sldId="256"/>
            <ac:spMk id="224" creationId="{16E168E2-3256-43A5-9298-9E5A6AE8F736}"/>
          </ac:spMkLst>
        </pc:spChg>
        <pc:spChg chg="add del">
          <ac:chgData name="Johnny Peng" userId="68a61e32d53c6118" providerId="LiveId" clId="{A67492C9-F756-4C86-AAF0-5D9DAFDD78E1}" dt="2019-05-18T13:54:36.679" v="964" actId="26606"/>
          <ac:spMkLst>
            <pc:docMk/>
            <pc:sldMk cId="2263734854" sldId="256"/>
            <ac:spMk id="226" creationId="{A3BAF07C-C39E-42EB-BB22-8D46691D9735}"/>
          </ac:spMkLst>
        </pc:spChg>
        <pc:spChg chg="add del">
          <ac:chgData name="Johnny Peng" userId="68a61e32d53c6118" providerId="LiveId" clId="{A67492C9-F756-4C86-AAF0-5D9DAFDD78E1}" dt="2019-05-18T13:54:36.679" v="964" actId="26606"/>
          <ac:spMkLst>
            <pc:docMk/>
            <pc:sldMk cId="2263734854" sldId="256"/>
            <ac:spMk id="228" creationId="{A7795DFA-888F-47E2-B44E-DE1D3B3E46A4}"/>
          </ac:spMkLst>
        </pc:spChg>
        <pc:spChg chg="add del">
          <ac:chgData name="Johnny Peng" userId="68a61e32d53c6118" providerId="LiveId" clId="{A67492C9-F756-4C86-AAF0-5D9DAFDD78E1}" dt="2019-05-18T13:54:37.865" v="966" actId="26606"/>
          <ac:spMkLst>
            <pc:docMk/>
            <pc:sldMk cId="2263734854" sldId="256"/>
            <ac:spMk id="230" creationId="{3904BE49-D42F-4F46-B6D8-2F3171216820}"/>
          </ac:spMkLst>
        </pc:spChg>
        <pc:spChg chg="add del">
          <ac:chgData name="Johnny Peng" userId="68a61e32d53c6118" providerId="LiveId" clId="{A67492C9-F756-4C86-AAF0-5D9DAFDD78E1}" dt="2019-05-18T13:54:37.865" v="966" actId="26606"/>
          <ac:spMkLst>
            <pc:docMk/>
            <pc:sldMk cId="2263734854" sldId="256"/>
            <ac:spMk id="232" creationId="{CE0642A0-80D3-4F37-8249-A07E6F382831}"/>
          </ac:spMkLst>
        </pc:spChg>
        <pc:spChg chg="add del">
          <ac:chgData name="Johnny Peng" userId="68a61e32d53c6118" providerId="LiveId" clId="{A67492C9-F756-4C86-AAF0-5D9DAFDD78E1}" dt="2019-05-18T13:54:39.112" v="968" actId="26606"/>
          <ac:spMkLst>
            <pc:docMk/>
            <pc:sldMk cId="2263734854" sldId="256"/>
            <ac:spMk id="236" creationId="{A3BAF07C-C39E-42EB-BB22-8D46691D9735}"/>
          </ac:spMkLst>
        </pc:spChg>
        <pc:spChg chg="add del">
          <ac:chgData name="Johnny Peng" userId="68a61e32d53c6118" providerId="LiveId" clId="{A67492C9-F756-4C86-AAF0-5D9DAFDD78E1}" dt="2019-05-18T13:54:39.112" v="968" actId="26606"/>
          <ac:spMkLst>
            <pc:docMk/>
            <pc:sldMk cId="2263734854" sldId="256"/>
            <ac:spMk id="238" creationId="{A7795DFA-888F-47E2-B44E-DE1D3B3E46A4}"/>
          </ac:spMkLst>
        </pc:spChg>
        <pc:spChg chg="add del">
          <ac:chgData name="Johnny Peng" userId="68a61e32d53c6118" providerId="LiveId" clId="{A67492C9-F756-4C86-AAF0-5D9DAFDD78E1}" dt="2019-05-18T13:54:41.064" v="970" actId="26606"/>
          <ac:spMkLst>
            <pc:docMk/>
            <pc:sldMk cId="2263734854" sldId="256"/>
            <ac:spMk id="240" creationId="{3904BE49-D42F-4F46-B6D8-2F3171216820}"/>
          </ac:spMkLst>
        </pc:spChg>
        <pc:spChg chg="add del">
          <ac:chgData name="Johnny Peng" userId="68a61e32d53c6118" providerId="LiveId" clId="{A67492C9-F756-4C86-AAF0-5D9DAFDD78E1}" dt="2019-05-18T13:54:41.064" v="970" actId="26606"/>
          <ac:spMkLst>
            <pc:docMk/>
            <pc:sldMk cId="2263734854" sldId="256"/>
            <ac:spMk id="242" creationId="{CE0642A0-80D3-4F37-8249-A07E6F382831}"/>
          </ac:spMkLst>
        </pc:spChg>
        <pc:spChg chg="add">
          <ac:chgData name="Johnny Peng" userId="68a61e32d53c6118" providerId="LiveId" clId="{A67492C9-F756-4C86-AAF0-5D9DAFDD78E1}" dt="2019-05-18T13:54:41.087" v="971" actId="26606"/>
          <ac:spMkLst>
            <pc:docMk/>
            <pc:sldMk cId="2263734854" sldId="256"/>
            <ac:spMk id="246" creationId="{A3BAF07C-C39E-42EB-BB22-8D46691D9735}"/>
          </ac:spMkLst>
        </pc:spChg>
        <pc:spChg chg="add">
          <ac:chgData name="Johnny Peng" userId="68a61e32d53c6118" providerId="LiveId" clId="{A67492C9-F756-4C86-AAF0-5D9DAFDD78E1}" dt="2019-05-18T13:54:41.087" v="971" actId="26606"/>
          <ac:spMkLst>
            <pc:docMk/>
            <pc:sldMk cId="2263734854" sldId="256"/>
            <ac:spMk id="248" creationId="{A7795DFA-888F-47E2-B44E-DE1D3B3E46A4}"/>
          </ac:spMkLst>
        </pc:spChg>
        <pc:grpChg chg="add del">
          <ac:chgData name="Johnny Peng" userId="68a61e32d53c6118" providerId="LiveId" clId="{A67492C9-F756-4C86-AAF0-5D9DAFDD78E1}" dt="2019-05-18T13:54:41.087" v="971" actId="26606"/>
          <ac:grpSpMkLst>
            <pc:docMk/>
            <pc:sldMk cId="2263734854" sldId="256"/>
            <ac:grpSpMk id="75" creationId="{FA760135-24A9-40C9-B45F-2EB5B6420E41}"/>
          </ac:grpSpMkLst>
        </pc:grpChg>
        <pc:grpChg chg="add del">
          <ac:chgData name="Johnny Peng" userId="68a61e32d53c6118" providerId="LiveId" clId="{A67492C9-F756-4C86-AAF0-5D9DAFDD78E1}" dt="2019-05-18T13:54:41.087" v="971" actId="26606"/>
          <ac:grpSpMkLst>
            <pc:docMk/>
            <pc:sldMk cId="2263734854" sldId="256"/>
            <ac:grpSpMk id="80" creationId="{D57C06C8-18BE-4336-B9E0-3E15ACC93BA7}"/>
          </ac:grpSpMkLst>
        </pc:grpChg>
        <pc:grpChg chg="add del">
          <ac:chgData name="Johnny Peng" userId="68a61e32d53c6118" providerId="LiveId" clId="{A67492C9-F756-4C86-AAF0-5D9DAFDD78E1}" dt="2019-05-18T13:53:48.761" v="922" actId="26606"/>
          <ac:grpSpMkLst>
            <pc:docMk/>
            <pc:sldMk cId="2263734854" sldId="256"/>
            <ac:grpSpMk id="85" creationId="{465DDECC-A11E-434E-87B2-8997CD3832FD}"/>
          </ac:grpSpMkLst>
        </pc:grpChg>
        <pc:grpChg chg="add del">
          <ac:chgData name="Johnny Peng" userId="68a61e32d53c6118" providerId="LiveId" clId="{A67492C9-F756-4C86-AAF0-5D9DAFDD78E1}" dt="2019-05-18T13:53:24.884" v="920" actId="26606"/>
          <ac:grpSpMkLst>
            <pc:docMk/>
            <pc:sldMk cId="2263734854" sldId="256"/>
            <ac:grpSpMk id="89" creationId="{D8E9CF54-0466-4261-9E62-0249E60E1886}"/>
          </ac:grpSpMkLst>
        </pc:grpChg>
        <pc:grpChg chg="add del">
          <ac:chgData name="Johnny Peng" userId="68a61e32d53c6118" providerId="LiveId" clId="{A67492C9-F756-4C86-AAF0-5D9DAFDD78E1}" dt="2019-05-18T13:53:24.569" v="919" actId="26606"/>
          <ac:grpSpMkLst>
            <pc:docMk/>
            <pc:sldMk cId="2263734854" sldId="256"/>
            <ac:grpSpMk id="117" creationId="{D57C06C8-18BE-4336-B9E0-3E15ACC93BA7}"/>
          </ac:grpSpMkLst>
        </pc:grpChg>
        <pc:grpChg chg="add del">
          <ac:chgData name="Johnny Peng" userId="68a61e32d53c6118" providerId="LiveId" clId="{A67492C9-F756-4C86-AAF0-5D9DAFDD78E1}" dt="2019-05-18T13:53:51.425" v="924" actId="26606"/>
          <ac:grpSpMkLst>
            <pc:docMk/>
            <pc:sldMk cId="2263734854" sldId="256"/>
            <ac:grpSpMk id="118" creationId="{D57C06C8-18BE-4336-B9E0-3E15ACC93BA7}"/>
          </ac:grpSpMkLst>
        </pc:grpChg>
        <pc:grpChg chg="add del">
          <ac:chgData name="Johnny Peng" userId="68a61e32d53c6118" providerId="LiveId" clId="{A67492C9-F756-4C86-AAF0-5D9DAFDD78E1}" dt="2019-05-18T13:53:51.425" v="924" actId="26606"/>
          <ac:grpSpMkLst>
            <pc:docMk/>
            <pc:sldMk cId="2263734854" sldId="256"/>
            <ac:grpSpMk id="120" creationId="{FA760135-24A9-40C9-B45F-2EB5B6420E41}"/>
          </ac:grpSpMkLst>
        </pc:grpChg>
        <pc:grpChg chg="add del">
          <ac:chgData name="Johnny Peng" userId="68a61e32d53c6118" providerId="LiveId" clId="{A67492C9-F756-4C86-AAF0-5D9DAFDD78E1}" dt="2019-05-18T13:53:52.105" v="926" actId="26606"/>
          <ac:grpSpMkLst>
            <pc:docMk/>
            <pc:sldMk cId="2263734854" sldId="256"/>
            <ac:grpSpMk id="123" creationId="{9469358F-6F6E-4272-91C4-E3FB377CBE89}"/>
          </ac:grpSpMkLst>
        </pc:grpChg>
        <pc:grpChg chg="add del">
          <ac:chgData name="Johnny Peng" userId="68a61e32d53c6118" providerId="LiveId" clId="{A67492C9-F756-4C86-AAF0-5D9DAFDD78E1}" dt="2019-05-18T13:53:52.105" v="926" actId="26606"/>
          <ac:grpSpMkLst>
            <pc:docMk/>
            <pc:sldMk cId="2263734854" sldId="256"/>
            <ac:grpSpMk id="125" creationId="{2E711C58-5790-4050-B396-3FECCD05571A}"/>
          </ac:grpSpMkLst>
        </pc:grpChg>
        <pc:grpChg chg="add del">
          <ac:chgData name="Johnny Peng" userId="68a61e32d53c6118" providerId="LiveId" clId="{A67492C9-F756-4C86-AAF0-5D9DAFDD78E1}" dt="2019-05-18T13:53:55.188" v="928" actId="26606"/>
          <ac:grpSpMkLst>
            <pc:docMk/>
            <pc:sldMk cId="2263734854" sldId="256"/>
            <ac:grpSpMk id="129" creationId="{D8E9CF54-0466-4261-9E62-0249E60E1886}"/>
          </ac:grpSpMkLst>
        </pc:grpChg>
        <pc:grpChg chg="add del">
          <ac:chgData name="Johnny Peng" userId="68a61e32d53c6118" providerId="LiveId" clId="{A67492C9-F756-4C86-AAF0-5D9DAFDD78E1}" dt="2019-05-18T13:53:56.389" v="930" actId="26606"/>
          <ac:grpSpMkLst>
            <pc:docMk/>
            <pc:sldMk cId="2263734854" sldId="256"/>
            <ac:grpSpMk id="133" creationId="{9469358F-6F6E-4272-91C4-E3FB377CBE89}"/>
          </ac:grpSpMkLst>
        </pc:grpChg>
        <pc:grpChg chg="add del">
          <ac:chgData name="Johnny Peng" userId="68a61e32d53c6118" providerId="LiveId" clId="{A67492C9-F756-4C86-AAF0-5D9DAFDD78E1}" dt="2019-05-18T13:53:56.389" v="930" actId="26606"/>
          <ac:grpSpMkLst>
            <pc:docMk/>
            <pc:sldMk cId="2263734854" sldId="256"/>
            <ac:grpSpMk id="135" creationId="{2E711C58-5790-4050-B396-3FECCD05571A}"/>
          </ac:grpSpMkLst>
        </pc:grpChg>
        <pc:grpChg chg="add del">
          <ac:chgData name="Johnny Peng" userId="68a61e32d53c6118" providerId="LiveId" clId="{A67492C9-F756-4C86-AAF0-5D9DAFDD78E1}" dt="2019-05-18T13:53:24.569" v="919" actId="26606"/>
          <ac:grpSpMkLst>
            <pc:docMk/>
            <pc:sldMk cId="2263734854" sldId="256"/>
            <ac:grpSpMk id="140" creationId="{FA760135-24A9-40C9-B45F-2EB5B6420E41}"/>
          </ac:grpSpMkLst>
        </pc:grpChg>
        <pc:grpChg chg="add del">
          <ac:chgData name="Johnny Peng" userId="68a61e32d53c6118" providerId="LiveId" clId="{A67492C9-F756-4C86-AAF0-5D9DAFDD78E1}" dt="2019-05-18T13:53:56.885" v="932" actId="26606"/>
          <ac:grpSpMkLst>
            <pc:docMk/>
            <pc:sldMk cId="2263734854" sldId="256"/>
            <ac:grpSpMk id="141" creationId="{874C0C03-1202-4DC9-BA33-998DDFB3FB89}"/>
          </ac:grpSpMkLst>
        </pc:grpChg>
        <pc:grpChg chg="add del">
          <ac:chgData name="Johnny Peng" userId="68a61e32d53c6118" providerId="LiveId" clId="{A67492C9-F756-4C86-AAF0-5D9DAFDD78E1}" dt="2019-05-18T13:53:57.373" v="934" actId="26606"/>
          <ac:grpSpMkLst>
            <pc:docMk/>
            <pc:sldMk cId="2263734854" sldId="256"/>
            <ac:grpSpMk id="146" creationId="{9469358F-6F6E-4272-91C4-E3FB377CBE89}"/>
          </ac:grpSpMkLst>
        </pc:grpChg>
        <pc:grpChg chg="add del">
          <ac:chgData name="Johnny Peng" userId="68a61e32d53c6118" providerId="LiveId" clId="{A67492C9-F756-4C86-AAF0-5D9DAFDD78E1}" dt="2019-05-18T13:53:57.373" v="934" actId="26606"/>
          <ac:grpSpMkLst>
            <pc:docMk/>
            <pc:sldMk cId="2263734854" sldId="256"/>
            <ac:grpSpMk id="148" creationId="{2E711C58-5790-4050-B396-3FECCD05571A}"/>
          </ac:grpSpMkLst>
        </pc:grpChg>
        <pc:grpChg chg="add del">
          <ac:chgData name="Johnny Peng" userId="68a61e32d53c6118" providerId="LiveId" clId="{A67492C9-F756-4C86-AAF0-5D9DAFDD78E1}" dt="2019-05-18T13:54:00.344" v="936" actId="26606"/>
          <ac:grpSpMkLst>
            <pc:docMk/>
            <pc:sldMk cId="2263734854" sldId="256"/>
            <ac:grpSpMk id="152" creationId="{D8E9CF54-0466-4261-9E62-0249E60E1886}"/>
          </ac:grpSpMkLst>
        </pc:grpChg>
        <pc:grpChg chg="add del">
          <ac:chgData name="Johnny Peng" userId="68a61e32d53c6118" providerId="LiveId" clId="{A67492C9-F756-4C86-AAF0-5D9DAFDD78E1}" dt="2019-05-18T13:54:01.200" v="938" actId="26606"/>
          <ac:grpSpMkLst>
            <pc:docMk/>
            <pc:sldMk cId="2263734854" sldId="256"/>
            <ac:grpSpMk id="156" creationId="{C7B8B13B-100F-477D-BF8C-4E0F674680EE}"/>
          </ac:grpSpMkLst>
        </pc:grpChg>
        <pc:grpChg chg="add del">
          <ac:chgData name="Johnny Peng" userId="68a61e32d53c6118" providerId="LiveId" clId="{A67492C9-F756-4C86-AAF0-5D9DAFDD78E1}" dt="2019-05-18T13:54:01.200" v="938" actId="26606"/>
          <ac:grpSpMkLst>
            <pc:docMk/>
            <pc:sldMk cId="2263734854" sldId="256"/>
            <ac:grpSpMk id="157" creationId="{E4EAF9E2-F535-4C56-ABAB-48DD8688D098}"/>
          </ac:grpSpMkLst>
        </pc:grpChg>
        <pc:grpChg chg="add del">
          <ac:chgData name="Johnny Peng" userId="68a61e32d53c6118" providerId="LiveId" clId="{A67492C9-F756-4C86-AAF0-5D9DAFDD78E1}" dt="2019-05-18T13:54:03.377" v="940" actId="26606"/>
          <ac:grpSpMkLst>
            <pc:docMk/>
            <pc:sldMk cId="2263734854" sldId="256"/>
            <ac:grpSpMk id="162" creationId="{D57C06C8-18BE-4336-B9E0-3E15ACC93BA7}"/>
          </ac:grpSpMkLst>
        </pc:grpChg>
        <pc:grpChg chg="add del">
          <ac:chgData name="Johnny Peng" userId="68a61e32d53c6118" providerId="LiveId" clId="{A67492C9-F756-4C86-AAF0-5D9DAFDD78E1}" dt="2019-05-18T13:54:03.377" v="940" actId="26606"/>
          <ac:grpSpMkLst>
            <pc:docMk/>
            <pc:sldMk cId="2263734854" sldId="256"/>
            <ac:grpSpMk id="164" creationId="{FA760135-24A9-40C9-B45F-2EB5B6420E41}"/>
          </ac:grpSpMkLst>
        </pc:grpChg>
        <pc:grpChg chg="add del">
          <ac:chgData name="Johnny Peng" userId="68a61e32d53c6118" providerId="LiveId" clId="{A67492C9-F756-4C86-AAF0-5D9DAFDD78E1}" dt="2019-05-18T13:54:03.988" v="942" actId="26606"/>
          <ac:grpSpMkLst>
            <pc:docMk/>
            <pc:sldMk cId="2263734854" sldId="256"/>
            <ac:grpSpMk id="167" creationId="{57F55DFE-2DB1-4FA0-9A59-36B7B84E9159}"/>
          </ac:grpSpMkLst>
        </pc:grpChg>
        <pc:grpChg chg="add del">
          <ac:chgData name="Johnny Peng" userId="68a61e32d53c6118" providerId="LiveId" clId="{A67492C9-F756-4C86-AAF0-5D9DAFDD78E1}" dt="2019-05-18T13:54:03.988" v="942" actId="26606"/>
          <ac:grpSpMkLst>
            <pc:docMk/>
            <pc:sldMk cId="2263734854" sldId="256"/>
            <ac:grpSpMk id="169" creationId="{B9C7C348-8A04-4BE8-9B6D-CEF2FFFB3B4F}"/>
          </ac:grpSpMkLst>
        </pc:grpChg>
        <pc:grpChg chg="add del">
          <ac:chgData name="Johnny Peng" userId="68a61e32d53c6118" providerId="LiveId" clId="{A67492C9-F756-4C86-AAF0-5D9DAFDD78E1}" dt="2019-05-18T13:54:10.845" v="944" actId="26606"/>
          <ac:grpSpMkLst>
            <pc:docMk/>
            <pc:sldMk cId="2263734854" sldId="256"/>
            <ac:grpSpMk id="173" creationId="{465DDECC-A11E-434E-87B2-8997CD3832FD}"/>
          </ac:grpSpMkLst>
        </pc:grpChg>
        <pc:grpChg chg="add del">
          <ac:chgData name="Johnny Peng" userId="68a61e32d53c6118" providerId="LiveId" clId="{A67492C9-F756-4C86-AAF0-5D9DAFDD78E1}" dt="2019-05-18T13:54:12.380" v="946" actId="26606"/>
          <ac:grpSpMkLst>
            <pc:docMk/>
            <pc:sldMk cId="2263734854" sldId="256"/>
            <ac:grpSpMk id="178" creationId="{0D4DA78C-0C4B-4D8A-B55A-A282B7167E59}"/>
          </ac:grpSpMkLst>
        </pc:grpChg>
        <pc:grpChg chg="add del">
          <ac:chgData name="Johnny Peng" userId="68a61e32d53c6118" providerId="LiveId" clId="{A67492C9-F756-4C86-AAF0-5D9DAFDD78E1}" dt="2019-05-18T13:54:12.380" v="946" actId="26606"/>
          <ac:grpSpMkLst>
            <pc:docMk/>
            <pc:sldMk cId="2263734854" sldId="256"/>
            <ac:grpSpMk id="179" creationId="{73715383-73C4-4901-AFA5-0102295EA94A}"/>
          </ac:grpSpMkLst>
        </pc:grpChg>
        <pc:grpChg chg="add del">
          <ac:chgData name="Johnny Peng" userId="68a61e32d53c6118" providerId="LiveId" clId="{A67492C9-F756-4C86-AAF0-5D9DAFDD78E1}" dt="2019-05-18T13:54:15.430" v="948" actId="26606"/>
          <ac:grpSpMkLst>
            <pc:docMk/>
            <pc:sldMk cId="2263734854" sldId="256"/>
            <ac:grpSpMk id="183" creationId="{B4E48C8E-1009-4750-9630-436223C9EED4}"/>
          </ac:grpSpMkLst>
        </pc:grpChg>
        <pc:grpChg chg="add del">
          <ac:chgData name="Johnny Peng" userId="68a61e32d53c6118" providerId="LiveId" clId="{A67492C9-F756-4C86-AAF0-5D9DAFDD78E1}" dt="2019-05-18T13:54:15.430" v="948" actId="26606"/>
          <ac:grpSpMkLst>
            <pc:docMk/>
            <pc:sldMk cId="2263734854" sldId="256"/>
            <ac:grpSpMk id="184" creationId="{C7D38E5F-6E59-41DA-B3CA-6AD28BF6420F}"/>
          </ac:grpSpMkLst>
        </pc:grpChg>
        <pc:grpChg chg="add del">
          <ac:chgData name="Johnny Peng" userId="68a61e32d53c6118" providerId="LiveId" clId="{A67492C9-F756-4C86-AAF0-5D9DAFDD78E1}" dt="2019-05-18T13:54:18.266" v="950" actId="26606"/>
          <ac:grpSpMkLst>
            <pc:docMk/>
            <pc:sldMk cId="2263734854" sldId="256"/>
            <ac:grpSpMk id="189" creationId="{0D4DA78C-0C4B-4D8A-B55A-A282B7167E59}"/>
          </ac:grpSpMkLst>
        </pc:grpChg>
        <pc:grpChg chg="add del">
          <ac:chgData name="Johnny Peng" userId="68a61e32d53c6118" providerId="LiveId" clId="{A67492C9-F756-4C86-AAF0-5D9DAFDD78E1}" dt="2019-05-18T13:54:18.266" v="950" actId="26606"/>
          <ac:grpSpMkLst>
            <pc:docMk/>
            <pc:sldMk cId="2263734854" sldId="256"/>
            <ac:grpSpMk id="190" creationId="{73715383-73C4-4901-AFA5-0102295EA94A}"/>
          </ac:grpSpMkLst>
        </pc:grpChg>
        <pc:grpChg chg="add del">
          <ac:chgData name="Johnny Peng" userId="68a61e32d53c6118" providerId="LiveId" clId="{A67492C9-F756-4C86-AAF0-5D9DAFDD78E1}" dt="2019-05-18T13:54:20.240" v="952" actId="26606"/>
          <ac:grpSpMkLst>
            <pc:docMk/>
            <pc:sldMk cId="2263734854" sldId="256"/>
            <ac:grpSpMk id="195" creationId="{B4E48C8E-1009-4750-9630-436223C9EED4}"/>
          </ac:grpSpMkLst>
        </pc:grpChg>
        <pc:grpChg chg="add del">
          <ac:chgData name="Johnny Peng" userId="68a61e32d53c6118" providerId="LiveId" clId="{A67492C9-F756-4C86-AAF0-5D9DAFDD78E1}" dt="2019-05-18T13:54:20.240" v="952" actId="26606"/>
          <ac:grpSpMkLst>
            <pc:docMk/>
            <pc:sldMk cId="2263734854" sldId="256"/>
            <ac:grpSpMk id="196" creationId="{C7D38E5F-6E59-41DA-B3CA-6AD28BF6420F}"/>
          </ac:grpSpMkLst>
        </pc:grpChg>
        <pc:grpChg chg="add del">
          <ac:chgData name="Johnny Peng" userId="68a61e32d53c6118" providerId="LiveId" clId="{A67492C9-F756-4C86-AAF0-5D9DAFDD78E1}" dt="2019-05-18T13:54:22.406" v="954" actId="26606"/>
          <ac:grpSpMkLst>
            <pc:docMk/>
            <pc:sldMk cId="2263734854" sldId="256"/>
            <ac:grpSpMk id="201" creationId="{0D4DA78C-0C4B-4D8A-B55A-A282B7167E59}"/>
          </ac:grpSpMkLst>
        </pc:grpChg>
        <pc:grpChg chg="add del">
          <ac:chgData name="Johnny Peng" userId="68a61e32d53c6118" providerId="LiveId" clId="{A67492C9-F756-4C86-AAF0-5D9DAFDD78E1}" dt="2019-05-18T13:54:22.406" v="954" actId="26606"/>
          <ac:grpSpMkLst>
            <pc:docMk/>
            <pc:sldMk cId="2263734854" sldId="256"/>
            <ac:grpSpMk id="202" creationId="{73715383-73C4-4901-AFA5-0102295EA94A}"/>
          </ac:grpSpMkLst>
        </pc:grpChg>
        <pc:grpChg chg="add del">
          <ac:chgData name="Johnny Peng" userId="68a61e32d53c6118" providerId="LiveId" clId="{A67492C9-F756-4C86-AAF0-5D9DAFDD78E1}" dt="2019-05-18T13:54:24.384" v="956" actId="26606"/>
          <ac:grpSpMkLst>
            <pc:docMk/>
            <pc:sldMk cId="2263734854" sldId="256"/>
            <ac:grpSpMk id="207" creationId="{547ED295-8A9F-42C8-97CD-D758BBA9E13B}"/>
          </ac:grpSpMkLst>
        </pc:grpChg>
        <pc:grpChg chg="add del">
          <ac:chgData name="Johnny Peng" userId="68a61e32d53c6118" providerId="LiveId" clId="{A67492C9-F756-4C86-AAF0-5D9DAFDD78E1}" dt="2019-05-18T13:54:24.384" v="956" actId="26606"/>
          <ac:grpSpMkLst>
            <pc:docMk/>
            <pc:sldMk cId="2263734854" sldId="256"/>
            <ac:grpSpMk id="208" creationId="{8587231B-3AA7-4109-A158-8C655E2B722F}"/>
          </ac:grpSpMkLst>
        </pc:grpChg>
        <pc:grpChg chg="add del">
          <ac:chgData name="Johnny Peng" userId="68a61e32d53c6118" providerId="LiveId" clId="{A67492C9-F756-4C86-AAF0-5D9DAFDD78E1}" dt="2019-05-18T13:54:29.913" v="958" actId="26606"/>
          <ac:grpSpMkLst>
            <pc:docMk/>
            <pc:sldMk cId="2263734854" sldId="256"/>
            <ac:grpSpMk id="213" creationId="{465DDECC-A11E-434E-87B2-8997CD3832FD}"/>
          </ac:grpSpMkLst>
        </pc:grpChg>
        <pc:grpChg chg="add del">
          <ac:chgData name="Johnny Peng" userId="68a61e32d53c6118" providerId="LiveId" clId="{A67492C9-F756-4C86-AAF0-5D9DAFDD78E1}" dt="2019-05-18T13:54:34.436" v="960" actId="26606"/>
          <ac:grpSpMkLst>
            <pc:docMk/>
            <pc:sldMk cId="2263734854" sldId="256"/>
            <ac:grpSpMk id="218" creationId="{D8E9CF54-0466-4261-9E62-0249E60E1886}"/>
          </ac:grpSpMkLst>
        </pc:grpChg>
        <pc:grpChg chg="add del">
          <ac:chgData name="Johnny Peng" userId="68a61e32d53c6118" providerId="LiveId" clId="{A67492C9-F756-4C86-AAF0-5D9DAFDD78E1}" dt="2019-05-18T13:54:35.441" v="962" actId="26606"/>
          <ac:grpSpMkLst>
            <pc:docMk/>
            <pc:sldMk cId="2263734854" sldId="256"/>
            <ac:grpSpMk id="222" creationId="{465DDECC-A11E-434E-87B2-8997CD3832FD}"/>
          </ac:grpSpMkLst>
        </pc:grpChg>
        <pc:grpChg chg="add del">
          <ac:chgData name="Johnny Peng" userId="68a61e32d53c6118" providerId="LiveId" clId="{A67492C9-F756-4C86-AAF0-5D9DAFDD78E1}" dt="2019-05-18T13:54:36.679" v="964" actId="26606"/>
          <ac:grpSpMkLst>
            <pc:docMk/>
            <pc:sldMk cId="2263734854" sldId="256"/>
            <ac:grpSpMk id="227" creationId="{D8E9CF54-0466-4261-9E62-0249E60E1886}"/>
          </ac:grpSpMkLst>
        </pc:grpChg>
        <pc:grpChg chg="add del">
          <ac:chgData name="Johnny Peng" userId="68a61e32d53c6118" providerId="LiveId" clId="{A67492C9-F756-4C86-AAF0-5D9DAFDD78E1}" dt="2019-05-18T13:54:37.865" v="966" actId="26606"/>
          <ac:grpSpMkLst>
            <pc:docMk/>
            <pc:sldMk cId="2263734854" sldId="256"/>
            <ac:grpSpMk id="231" creationId="{D57C06C8-18BE-4336-B9E0-3E15ACC93BA7}"/>
          </ac:grpSpMkLst>
        </pc:grpChg>
        <pc:grpChg chg="add del">
          <ac:chgData name="Johnny Peng" userId="68a61e32d53c6118" providerId="LiveId" clId="{A67492C9-F756-4C86-AAF0-5D9DAFDD78E1}" dt="2019-05-18T13:54:37.865" v="966" actId="26606"/>
          <ac:grpSpMkLst>
            <pc:docMk/>
            <pc:sldMk cId="2263734854" sldId="256"/>
            <ac:grpSpMk id="233" creationId="{FA760135-24A9-40C9-B45F-2EB5B6420E41}"/>
          </ac:grpSpMkLst>
        </pc:grpChg>
        <pc:grpChg chg="add del">
          <ac:chgData name="Johnny Peng" userId="68a61e32d53c6118" providerId="LiveId" clId="{A67492C9-F756-4C86-AAF0-5D9DAFDD78E1}" dt="2019-05-18T13:54:39.112" v="968" actId="26606"/>
          <ac:grpSpMkLst>
            <pc:docMk/>
            <pc:sldMk cId="2263734854" sldId="256"/>
            <ac:grpSpMk id="237" creationId="{D8E9CF54-0466-4261-9E62-0249E60E1886}"/>
          </ac:grpSpMkLst>
        </pc:grpChg>
        <pc:grpChg chg="add del">
          <ac:chgData name="Johnny Peng" userId="68a61e32d53c6118" providerId="LiveId" clId="{A67492C9-F756-4C86-AAF0-5D9DAFDD78E1}" dt="2019-05-18T13:54:41.064" v="970" actId="26606"/>
          <ac:grpSpMkLst>
            <pc:docMk/>
            <pc:sldMk cId="2263734854" sldId="256"/>
            <ac:grpSpMk id="241" creationId="{D57C06C8-18BE-4336-B9E0-3E15ACC93BA7}"/>
          </ac:grpSpMkLst>
        </pc:grpChg>
        <pc:grpChg chg="add del">
          <ac:chgData name="Johnny Peng" userId="68a61e32d53c6118" providerId="LiveId" clId="{A67492C9-F756-4C86-AAF0-5D9DAFDD78E1}" dt="2019-05-18T13:54:41.064" v="970" actId="26606"/>
          <ac:grpSpMkLst>
            <pc:docMk/>
            <pc:sldMk cId="2263734854" sldId="256"/>
            <ac:grpSpMk id="243" creationId="{FA760135-24A9-40C9-B45F-2EB5B6420E41}"/>
          </ac:grpSpMkLst>
        </pc:grpChg>
        <pc:grpChg chg="add">
          <ac:chgData name="Johnny Peng" userId="68a61e32d53c6118" providerId="LiveId" clId="{A67492C9-F756-4C86-AAF0-5D9DAFDD78E1}" dt="2019-05-18T13:54:41.087" v="971" actId="26606"/>
          <ac:grpSpMkLst>
            <pc:docMk/>
            <pc:sldMk cId="2263734854" sldId="256"/>
            <ac:grpSpMk id="247" creationId="{D8E9CF54-0466-4261-9E62-0249E60E1886}"/>
          </ac:grpSpMkLst>
        </pc:grpChg>
        <pc:picChg chg="mod ord">
          <ac:chgData name="Johnny Peng" userId="68a61e32d53c6118" providerId="LiveId" clId="{A67492C9-F756-4C86-AAF0-5D9DAFDD78E1}" dt="2019-05-18T13:54:41.087" v="971" actId="26606"/>
          <ac:picMkLst>
            <pc:docMk/>
            <pc:sldMk cId="2263734854" sldId="256"/>
            <ac:picMk id="7" creationId="{8EE71FD5-2812-424A-9BD2-32A62EB0D5F5}"/>
          </ac:picMkLst>
        </pc:picChg>
      </pc:sldChg>
      <pc:sldChg chg="addSp delSp modSp ord">
        <pc:chgData name="Johnny Peng" userId="68a61e32d53c6118" providerId="LiveId" clId="{A67492C9-F756-4C86-AAF0-5D9DAFDD78E1}" dt="2019-05-19T12:33:15.025" v="1684" actId="20577"/>
        <pc:sldMkLst>
          <pc:docMk/>
          <pc:sldMk cId="4151883122" sldId="257"/>
        </pc:sldMkLst>
        <pc:spChg chg="mod">
          <ac:chgData name="Johnny Peng" userId="68a61e32d53c6118" providerId="LiveId" clId="{A67492C9-F756-4C86-AAF0-5D9DAFDD78E1}" dt="2019-05-19T12:33:15.025" v="1684" actId="20577"/>
          <ac:spMkLst>
            <pc:docMk/>
            <pc:sldMk cId="4151883122" sldId="257"/>
            <ac:spMk id="2" creationId="{C7314DD6-6BBB-4B7C-A84A-7DBFE6721532}"/>
          </ac:spMkLst>
        </pc:spChg>
        <pc:spChg chg="del mod ord">
          <ac:chgData name="Johnny Peng" userId="68a61e32d53c6118" providerId="LiveId" clId="{A67492C9-F756-4C86-AAF0-5D9DAFDD78E1}" dt="2019-05-19T12:24:15.982" v="1500" actId="478"/>
          <ac:spMkLst>
            <pc:docMk/>
            <pc:sldMk cId="4151883122" sldId="257"/>
            <ac:spMk id="3" creationId="{168F2A0B-985C-484B-90D9-5A441380C00A}"/>
          </ac:spMkLst>
        </pc:spChg>
        <pc:spChg chg="add del mod">
          <ac:chgData name="Johnny Peng" userId="68a61e32d53c6118" providerId="LiveId" clId="{A67492C9-F756-4C86-AAF0-5D9DAFDD78E1}" dt="2019-05-19T12:24:33.537" v="1501" actId="26606"/>
          <ac:spMkLst>
            <pc:docMk/>
            <pc:sldMk cId="4151883122" sldId="257"/>
            <ac:spMk id="5" creationId="{037CE25E-5C41-49E1-BA2D-8F6CF8E04EE7}"/>
          </ac:spMkLst>
        </pc:spChg>
        <pc:spChg chg="add mod">
          <ac:chgData name="Johnny Peng" userId="68a61e32d53c6118" providerId="LiveId" clId="{A67492C9-F756-4C86-AAF0-5D9DAFDD78E1}" dt="2019-05-19T12:24:39.114" v="1502" actId="20577"/>
          <ac:spMkLst>
            <pc:docMk/>
            <pc:sldMk cId="4151883122" sldId="257"/>
            <ac:spMk id="6" creationId="{F794A6E2-D86C-4E19-BA50-DA496C039286}"/>
          </ac:spMkLst>
        </pc:spChg>
        <pc:spChg chg="add del">
          <ac:chgData name="Johnny Peng" userId="68a61e32d53c6118" providerId="LiveId" clId="{A67492C9-F756-4C86-AAF0-5D9DAFDD78E1}" dt="2019-05-16T09:48:28.407" v="494" actId="26606"/>
          <ac:spMkLst>
            <pc:docMk/>
            <pc:sldMk cId="4151883122" sldId="257"/>
            <ac:spMk id="49" creationId="{BC2574CF-1D35-4994-87BD-5A3378E1AB34}"/>
          </ac:spMkLst>
        </pc:spChg>
        <pc:spChg chg="add del">
          <ac:chgData name="Johnny Peng" userId="68a61e32d53c6118" providerId="LiveId" clId="{A67492C9-F756-4C86-AAF0-5D9DAFDD78E1}" dt="2019-05-16T09:48:28.407" v="494" actId="26606"/>
          <ac:spMkLst>
            <pc:docMk/>
            <pc:sldMk cId="4151883122" sldId="257"/>
            <ac:spMk id="89" creationId="{D75627FE-0AC5-4349-AC08-45A58BEC9B8C}"/>
          </ac:spMkLst>
        </pc:spChg>
        <pc:spChg chg="add del">
          <ac:chgData name="Johnny Peng" userId="68a61e32d53c6118" providerId="LiveId" clId="{A67492C9-F756-4C86-AAF0-5D9DAFDD78E1}" dt="2019-05-16T09:48:16.850" v="481" actId="26606"/>
          <ac:spMkLst>
            <pc:docMk/>
            <pc:sldMk cId="4151883122" sldId="257"/>
            <ac:spMk id="95" creationId="{2957367F-0D64-42F0-A033-660B417FE3F5}"/>
          </ac:spMkLst>
        </pc:spChg>
        <pc:spChg chg="add del">
          <ac:chgData name="Johnny Peng" userId="68a61e32d53c6118" providerId="LiveId" clId="{A67492C9-F756-4C86-AAF0-5D9DAFDD78E1}" dt="2019-05-16T09:48:19.200" v="483" actId="26606"/>
          <ac:spMkLst>
            <pc:docMk/>
            <pc:sldMk cId="4151883122" sldId="257"/>
            <ac:spMk id="125" creationId="{800324C0-3F86-4ACD-945B-4AD842C9CD64}"/>
          </ac:spMkLst>
        </pc:spChg>
        <pc:spChg chg="add del">
          <ac:chgData name="Johnny Peng" userId="68a61e32d53c6118" providerId="LiveId" clId="{A67492C9-F756-4C86-AAF0-5D9DAFDD78E1}" dt="2019-05-16T09:48:19.200" v="483" actId="26606"/>
          <ac:spMkLst>
            <pc:docMk/>
            <pc:sldMk cId="4151883122" sldId="257"/>
            <ac:spMk id="126" creationId="{6337C157-FA7C-44F7-8F26-8D60F1E4D994}"/>
          </ac:spMkLst>
        </pc:spChg>
        <pc:spChg chg="add del">
          <ac:chgData name="Johnny Peng" userId="68a61e32d53c6118" providerId="LiveId" clId="{A67492C9-F756-4C86-AAF0-5D9DAFDD78E1}" dt="2019-05-16T09:48:20.133" v="485" actId="26606"/>
          <ac:spMkLst>
            <pc:docMk/>
            <pc:sldMk cId="4151883122" sldId="257"/>
            <ac:spMk id="130" creationId="{2957367F-0D64-42F0-A033-660B417FE3F5}"/>
          </ac:spMkLst>
        </pc:spChg>
        <pc:spChg chg="add del">
          <ac:chgData name="Johnny Peng" userId="68a61e32d53c6118" providerId="LiveId" clId="{A67492C9-F756-4C86-AAF0-5D9DAFDD78E1}" dt="2019-05-16T09:48:22.558" v="487" actId="26606"/>
          <ac:spMkLst>
            <pc:docMk/>
            <pc:sldMk cId="4151883122" sldId="257"/>
            <ac:spMk id="134" creationId="{17D615BD-F761-402C-9FFB-C47F6F1108E5}"/>
          </ac:spMkLst>
        </pc:spChg>
        <pc:spChg chg="add del">
          <ac:chgData name="Johnny Peng" userId="68a61e32d53c6118" providerId="LiveId" clId="{A67492C9-F756-4C86-AAF0-5D9DAFDD78E1}" dt="2019-05-16T09:48:22.558" v="487" actId="26606"/>
          <ac:spMkLst>
            <pc:docMk/>
            <pc:sldMk cId="4151883122" sldId="257"/>
            <ac:spMk id="137" creationId="{B43E3F57-8521-4C38-8B54-70B06426C8E4}"/>
          </ac:spMkLst>
        </pc:spChg>
        <pc:spChg chg="add del">
          <ac:chgData name="Johnny Peng" userId="68a61e32d53c6118" providerId="LiveId" clId="{A67492C9-F756-4C86-AAF0-5D9DAFDD78E1}" dt="2019-05-16T09:48:23.504" v="489" actId="26606"/>
          <ac:spMkLst>
            <pc:docMk/>
            <pc:sldMk cId="4151883122" sldId="257"/>
            <ac:spMk id="139" creationId="{828D1E49-2A21-4A83-A0E0-FB1597B4B2ED}"/>
          </ac:spMkLst>
        </pc:spChg>
        <pc:spChg chg="add del">
          <ac:chgData name="Johnny Peng" userId="68a61e32d53c6118" providerId="LiveId" clId="{A67492C9-F756-4C86-AAF0-5D9DAFDD78E1}" dt="2019-05-16T09:48:23.504" v="489" actId="26606"/>
          <ac:spMkLst>
            <pc:docMk/>
            <pc:sldMk cId="4151883122" sldId="257"/>
            <ac:spMk id="141" creationId="{E972DE0D-2E53-4159-ABD3-C601524262C2}"/>
          </ac:spMkLst>
        </pc:spChg>
        <pc:spChg chg="add del">
          <ac:chgData name="Johnny Peng" userId="68a61e32d53c6118" providerId="LiveId" clId="{A67492C9-F756-4C86-AAF0-5D9DAFDD78E1}" dt="2019-05-16T09:48:24.260" v="491" actId="26606"/>
          <ac:spMkLst>
            <pc:docMk/>
            <pc:sldMk cId="4151883122" sldId="257"/>
            <ac:spMk id="143" creationId="{48CAE4AE-A9DF-45AF-9A9C-1712BC63418E}"/>
          </ac:spMkLst>
        </pc:spChg>
        <pc:spChg chg="add del">
          <ac:chgData name="Johnny Peng" userId="68a61e32d53c6118" providerId="LiveId" clId="{A67492C9-F756-4C86-AAF0-5D9DAFDD78E1}" dt="2019-05-16T09:48:24.260" v="491" actId="26606"/>
          <ac:spMkLst>
            <pc:docMk/>
            <pc:sldMk cId="4151883122" sldId="257"/>
            <ac:spMk id="145" creationId="{E972DE0D-2E53-4159-ABD3-C601524262C2}"/>
          </ac:spMkLst>
        </pc:spChg>
        <pc:spChg chg="add del">
          <ac:chgData name="Johnny Peng" userId="68a61e32d53c6118" providerId="LiveId" clId="{A67492C9-F756-4C86-AAF0-5D9DAFDD78E1}" dt="2019-05-16T09:48:28.380" v="493" actId="26606"/>
          <ac:spMkLst>
            <pc:docMk/>
            <pc:sldMk cId="4151883122" sldId="257"/>
            <ac:spMk id="147" creationId="{6337C157-FA7C-44F7-8F26-8D60F1E4D994}"/>
          </ac:spMkLst>
        </pc:spChg>
        <pc:spChg chg="add del">
          <ac:chgData name="Johnny Peng" userId="68a61e32d53c6118" providerId="LiveId" clId="{A67492C9-F756-4C86-AAF0-5D9DAFDD78E1}" dt="2019-05-16T09:48:28.380" v="493" actId="26606"/>
          <ac:spMkLst>
            <pc:docMk/>
            <pc:sldMk cId="4151883122" sldId="257"/>
            <ac:spMk id="150" creationId="{800324C0-3F86-4ACD-945B-4AD842C9CD64}"/>
          </ac:spMkLst>
        </pc:spChg>
        <pc:spChg chg="add del">
          <ac:chgData name="Johnny Peng" userId="68a61e32d53c6118" providerId="LiveId" clId="{A67492C9-F756-4C86-AAF0-5D9DAFDD78E1}" dt="2019-05-19T12:24:33.537" v="1501" actId="26606"/>
          <ac:spMkLst>
            <pc:docMk/>
            <pc:sldMk cId="4151883122" sldId="257"/>
            <ac:spMk id="152" creationId="{2957367F-0D64-42F0-A033-660B417FE3F5}"/>
          </ac:spMkLst>
        </pc:spChg>
        <pc:spChg chg="add">
          <ac:chgData name="Johnny Peng" userId="68a61e32d53c6118" providerId="LiveId" clId="{A67492C9-F756-4C86-AAF0-5D9DAFDD78E1}" dt="2019-05-19T12:24:33.537" v="1501" actId="26606"/>
          <ac:spMkLst>
            <pc:docMk/>
            <pc:sldMk cId="4151883122" sldId="257"/>
            <ac:spMk id="159" creationId="{D75627FE-0AC5-4349-AC08-45A58BEC9B8C}"/>
          </ac:spMkLst>
        </pc:spChg>
        <pc:spChg chg="add">
          <ac:chgData name="Johnny Peng" userId="68a61e32d53c6118" providerId="LiveId" clId="{A67492C9-F756-4C86-AAF0-5D9DAFDD78E1}" dt="2019-05-19T12:24:33.537" v="1501" actId="26606"/>
          <ac:spMkLst>
            <pc:docMk/>
            <pc:sldMk cId="4151883122" sldId="257"/>
            <ac:spMk id="184" creationId="{BC2574CF-1D35-4994-87BD-5A3378E1AB34}"/>
          </ac:spMkLst>
        </pc:spChg>
        <pc:grpChg chg="add del">
          <ac:chgData name="Johnny Peng" userId="68a61e32d53c6118" providerId="LiveId" clId="{A67492C9-F756-4C86-AAF0-5D9DAFDD78E1}" dt="2019-05-16T09:48:28.407" v="494" actId="26606"/>
          <ac:grpSpMkLst>
            <pc:docMk/>
            <pc:sldMk cId="4151883122" sldId="257"/>
            <ac:grpSpMk id="26" creationId="{F87AAF7B-2090-475D-9C3E-FDC03DD87A88}"/>
          </ac:grpSpMkLst>
        </pc:grpChg>
        <pc:grpChg chg="add del">
          <ac:chgData name="Johnny Peng" userId="68a61e32d53c6118" providerId="LiveId" clId="{A67492C9-F756-4C86-AAF0-5D9DAFDD78E1}" dt="2019-05-16T09:48:16.850" v="481" actId="26606"/>
          <ac:grpSpMkLst>
            <pc:docMk/>
            <pc:sldMk cId="4151883122" sldId="257"/>
            <ac:grpSpMk id="97" creationId="{A74C980A-5321-4E88-B6F7-572A3327E3C8}"/>
          </ac:grpSpMkLst>
        </pc:grpChg>
        <pc:grpChg chg="add del">
          <ac:chgData name="Johnny Peng" userId="68a61e32d53c6118" providerId="LiveId" clId="{A67492C9-F756-4C86-AAF0-5D9DAFDD78E1}" dt="2019-05-16T09:48:16.850" v="481" actId="26606"/>
          <ac:grpSpMkLst>
            <pc:docMk/>
            <pc:sldMk cId="4151883122" sldId="257"/>
            <ac:grpSpMk id="120" creationId="{0A1FAD6E-B62A-435F-B914-503F8B950123}"/>
          </ac:grpSpMkLst>
        </pc:grpChg>
        <pc:grpChg chg="add del">
          <ac:chgData name="Johnny Peng" userId="68a61e32d53c6118" providerId="LiveId" clId="{A67492C9-F756-4C86-AAF0-5D9DAFDD78E1}" dt="2019-05-16T09:48:19.200" v="483" actId="26606"/>
          <ac:grpSpMkLst>
            <pc:docMk/>
            <pc:sldMk cId="4151883122" sldId="257"/>
            <ac:grpSpMk id="127" creationId="{AD1E6BDE-4282-4B03-AB6B-4B55BB5A5E05}"/>
          </ac:grpSpMkLst>
        </pc:grpChg>
        <pc:grpChg chg="add del">
          <ac:chgData name="Johnny Peng" userId="68a61e32d53c6118" providerId="LiveId" clId="{A67492C9-F756-4C86-AAF0-5D9DAFDD78E1}" dt="2019-05-16T09:48:19.200" v="483" actId="26606"/>
          <ac:grpSpMkLst>
            <pc:docMk/>
            <pc:sldMk cId="4151883122" sldId="257"/>
            <ac:grpSpMk id="128" creationId="{EC03EF63-B185-48A4-9905-A9BBA70F509F}"/>
          </ac:grpSpMkLst>
        </pc:grpChg>
        <pc:grpChg chg="add del">
          <ac:chgData name="Johnny Peng" userId="68a61e32d53c6118" providerId="LiveId" clId="{A67492C9-F756-4C86-AAF0-5D9DAFDD78E1}" dt="2019-05-16T09:48:20.133" v="485" actId="26606"/>
          <ac:grpSpMkLst>
            <pc:docMk/>
            <pc:sldMk cId="4151883122" sldId="257"/>
            <ac:grpSpMk id="131" creationId="{A74C980A-5321-4E88-B6F7-572A3327E3C8}"/>
          </ac:grpSpMkLst>
        </pc:grpChg>
        <pc:grpChg chg="add del">
          <ac:chgData name="Johnny Peng" userId="68a61e32d53c6118" providerId="LiveId" clId="{A67492C9-F756-4C86-AAF0-5D9DAFDD78E1}" dt="2019-05-16T09:48:20.133" v="485" actId="26606"/>
          <ac:grpSpMkLst>
            <pc:docMk/>
            <pc:sldMk cId="4151883122" sldId="257"/>
            <ac:grpSpMk id="132" creationId="{0A1FAD6E-B62A-435F-B914-503F8B950123}"/>
          </ac:grpSpMkLst>
        </pc:grpChg>
        <pc:grpChg chg="add del">
          <ac:chgData name="Johnny Peng" userId="68a61e32d53c6118" providerId="LiveId" clId="{A67492C9-F756-4C86-AAF0-5D9DAFDD78E1}" dt="2019-05-16T09:48:22.558" v="487" actId="26606"/>
          <ac:grpSpMkLst>
            <pc:docMk/>
            <pc:sldMk cId="4151883122" sldId="257"/>
            <ac:grpSpMk id="135" creationId="{7F339C06-755E-4B75-A9EF-348BE1C7A7AE}"/>
          </ac:grpSpMkLst>
        </pc:grpChg>
        <pc:grpChg chg="add del">
          <ac:chgData name="Johnny Peng" userId="68a61e32d53c6118" providerId="LiveId" clId="{A67492C9-F756-4C86-AAF0-5D9DAFDD78E1}" dt="2019-05-16T09:48:22.558" v="487" actId="26606"/>
          <ac:grpSpMkLst>
            <pc:docMk/>
            <pc:sldMk cId="4151883122" sldId="257"/>
            <ac:grpSpMk id="136" creationId="{7ED00603-AF66-483B-8A37-EF4FB27B5B8A}"/>
          </ac:grpSpMkLst>
        </pc:grpChg>
        <pc:grpChg chg="add del">
          <ac:chgData name="Johnny Peng" userId="68a61e32d53c6118" providerId="LiveId" clId="{A67492C9-F756-4C86-AAF0-5D9DAFDD78E1}" dt="2019-05-16T09:48:23.504" v="489" actId="26606"/>
          <ac:grpSpMkLst>
            <pc:docMk/>
            <pc:sldMk cId="4151883122" sldId="257"/>
            <ac:grpSpMk id="140" creationId="{088B852E-5494-418B-A833-75CF016A9E20}"/>
          </ac:grpSpMkLst>
        </pc:grpChg>
        <pc:grpChg chg="add del">
          <ac:chgData name="Johnny Peng" userId="68a61e32d53c6118" providerId="LiveId" clId="{A67492C9-F756-4C86-AAF0-5D9DAFDD78E1}" dt="2019-05-16T09:48:24.260" v="491" actId="26606"/>
          <ac:grpSpMkLst>
            <pc:docMk/>
            <pc:sldMk cId="4151883122" sldId="257"/>
            <ac:grpSpMk id="144" creationId="{6C272060-BC98-4C91-A58F-4DFEC566CF7F}"/>
          </ac:grpSpMkLst>
        </pc:grpChg>
        <pc:grpChg chg="add del">
          <ac:chgData name="Johnny Peng" userId="68a61e32d53c6118" providerId="LiveId" clId="{A67492C9-F756-4C86-AAF0-5D9DAFDD78E1}" dt="2019-05-16T09:48:28.380" v="493" actId="26606"/>
          <ac:grpSpMkLst>
            <pc:docMk/>
            <pc:sldMk cId="4151883122" sldId="257"/>
            <ac:grpSpMk id="148" creationId="{AD1E6BDE-4282-4B03-AB6B-4B55BB5A5E05}"/>
          </ac:grpSpMkLst>
        </pc:grpChg>
        <pc:grpChg chg="add del">
          <ac:chgData name="Johnny Peng" userId="68a61e32d53c6118" providerId="LiveId" clId="{A67492C9-F756-4C86-AAF0-5D9DAFDD78E1}" dt="2019-05-16T09:48:28.380" v="493" actId="26606"/>
          <ac:grpSpMkLst>
            <pc:docMk/>
            <pc:sldMk cId="4151883122" sldId="257"/>
            <ac:grpSpMk id="149" creationId="{EC03EF63-B185-48A4-9905-A9BBA70F509F}"/>
          </ac:grpSpMkLst>
        </pc:grpChg>
        <pc:grpChg chg="add del">
          <ac:chgData name="Johnny Peng" userId="68a61e32d53c6118" providerId="LiveId" clId="{A67492C9-F756-4C86-AAF0-5D9DAFDD78E1}" dt="2019-05-19T12:24:33.537" v="1501" actId="26606"/>
          <ac:grpSpMkLst>
            <pc:docMk/>
            <pc:sldMk cId="4151883122" sldId="257"/>
            <ac:grpSpMk id="153" creationId="{A74C980A-5321-4E88-B6F7-572A3327E3C8}"/>
          </ac:grpSpMkLst>
        </pc:grpChg>
        <pc:grpChg chg="add del">
          <ac:chgData name="Johnny Peng" userId="68a61e32d53c6118" providerId="LiveId" clId="{A67492C9-F756-4C86-AAF0-5D9DAFDD78E1}" dt="2019-05-19T12:24:33.537" v="1501" actId="26606"/>
          <ac:grpSpMkLst>
            <pc:docMk/>
            <pc:sldMk cId="4151883122" sldId="257"/>
            <ac:grpSpMk id="154" creationId="{0A1FAD6E-B62A-435F-B914-503F8B950123}"/>
          </ac:grpSpMkLst>
        </pc:grpChg>
        <pc:grpChg chg="add">
          <ac:chgData name="Johnny Peng" userId="68a61e32d53c6118" providerId="LiveId" clId="{A67492C9-F756-4C86-AAF0-5D9DAFDD78E1}" dt="2019-05-19T12:24:33.537" v="1501" actId="26606"/>
          <ac:grpSpMkLst>
            <pc:docMk/>
            <pc:sldMk cId="4151883122" sldId="257"/>
            <ac:grpSpMk id="161" creationId="{F87AAF7B-2090-475D-9C3E-FDC03DD87A88}"/>
          </ac:grpSpMkLst>
        </pc:grpChg>
        <pc:picChg chg="add del mod">
          <ac:chgData name="Johnny Peng" userId="68a61e32d53c6118" providerId="LiveId" clId="{A67492C9-F756-4C86-AAF0-5D9DAFDD78E1}" dt="2019-05-19T12:24:14.645" v="1499" actId="478"/>
          <ac:picMkLst>
            <pc:docMk/>
            <pc:sldMk cId="4151883122" sldId="257"/>
            <ac:picMk id="79" creationId="{5AC309F3-1706-4943-B518-F0DC26E47AB3}"/>
          </ac:picMkLst>
        </pc:picChg>
        <pc:cxnChg chg="add del">
          <ac:chgData name="Johnny Peng" userId="68a61e32d53c6118" providerId="LiveId" clId="{A67492C9-F756-4C86-AAF0-5D9DAFDD78E1}" dt="2019-05-16T09:48:28.407" v="494" actId="26606"/>
          <ac:cxnSpMkLst>
            <pc:docMk/>
            <pc:sldMk cId="4151883122" sldId="257"/>
            <ac:cxnSpMk id="51" creationId="{68B6AB33-DFE6-4FE4-94FE-C9E25424AD16}"/>
          </ac:cxnSpMkLst>
        </pc:cxnChg>
        <pc:cxnChg chg="add">
          <ac:chgData name="Johnny Peng" userId="68a61e32d53c6118" providerId="LiveId" clId="{A67492C9-F756-4C86-AAF0-5D9DAFDD78E1}" dt="2019-05-19T12:24:33.537" v="1501" actId="26606"/>
          <ac:cxnSpMkLst>
            <pc:docMk/>
            <pc:sldMk cId="4151883122" sldId="257"/>
            <ac:cxnSpMk id="186" creationId="{68B6AB33-DFE6-4FE4-94FE-C9E25424AD16}"/>
          </ac:cxnSpMkLst>
        </pc:cxnChg>
      </pc:sldChg>
      <pc:sldChg chg="modSp ord">
        <pc:chgData name="Johnny Peng" userId="68a61e32d53c6118" providerId="LiveId" clId="{A67492C9-F756-4C86-AAF0-5D9DAFDD78E1}" dt="2019-05-19T17:23:08.282" v="2504" actId="20577"/>
        <pc:sldMkLst>
          <pc:docMk/>
          <pc:sldMk cId="2878256477" sldId="259"/>
        </pc:sldMkLst>
        <pc:spChg chg="mod">
          <ac:chgData name="Johnny Peng" userId="68a61e32d53c6118" providerId="LiveId" clId="{A67492C9-F756-4C86-AAF0-5D9DAFDD78E1}" dt="2019-05-16T09:40:41.945" v="55"/>
          <ac:spMkLst>
            <pc:docMk/>
            <pc:sldMk cId="2878256477" sldId="259"/>
            <ac:spMk id="2" creationId="{C7314DD6-6BBB-4B7C-A84A-7DBFE6721532}"/>
          </ac:spMkLst>
        </pc:spChg>
        <pc:graphicFrameChg chg="add mod">
          <ac:chgData name="Johnny Peng" userId="68a61e32d53c6118" providerId="LiveId" clId="{A67492C9-F756-4C86-AAF0-5D9DAFDD78E1}" dt="2019-05-19T17:23:08.282" v="2504" actId="20577"/>
          <ac:graphicFrameMkLst>
            <pc:docMk/>
            <pc:sldMk cId="2878256477" sldId="259"/>
            <ac:graphicFrameMk id="124" creationId="{235E4468-696F-4F2F-99BD-1EC866775900}"/>
          </ac:graphicFrameMkLst>
        </pc:graphicFrameChg>
      </pc:sldChg>
      <pc:sldChg chg="addSp delSp modSp add mod setBg setClrOvrMap">
        <pc:chgData name="Johnny Peng" userId="68a61e32d53c6118" providerId="LiveId" clId="{A67492C9-F756-4C86-AAF0-5D9DAFDD78E1}" dt="2019-05-19T19:31:09.848" v="3581"/>
        <pc:sldMkLst>
          <pc:docMk/>
          <pc:sldMk cId="2360320602" sldId="263"/>
        </pc:sldMkLst>
        <pc:spChg chg="mod">
          <ac:chgData name="Johnny Peng" userId="68a61e32d53c6118" providerId="LiveId" clId="{A67492C9-F756-4C86-AAF0-5D9DAFDD78E1}" dt="2019-05-19T12:50:35.659" v="1887" actId="1076"/>
          <ac:spMkLst>
            <pc:docMk/>
            <pc:sldMk cId="2360320602" sldId="263"/>
            <ac:spMk id="2" creationId="{0705C713-0545-4AF9-8EC8-08952AB2B15D}"/>
          </ac:spMkLst>
        </pc:spChg>
        <pc:spChg chg="add del mod">
          <ac:chgData name="Johnny Peng" userId="68a61e32d53c6118" providerId="LiveId" clId="{A67492C9-F756-4C86-AAF0-5D9DAFDD78E1}" dt="2019-05-16T09:50:45.366" v="612" actId="26606"/>
          <ac:spMkLst>
            <pc:docMk/>
            <pc:sldMk cId="2360320602" sldId="263"/>
            <ac:spMk id="3" creationId="{990841C7-9CD9-41B6-A7D4-781A14A6401C}"/>
          </ac:spMkLst>
        </pc:spChg>
        <pc:spChg chg="add del">
          <ac:chgData name="Johnny Peng" userId="68a61e32d53c6118" providerId="LiveId" clId="{A67492C9-F756-4C86-AAF0-5D9DAFDD78E1}" dt="2019-05-16T09:51:28.938" v="690" actId="26606"/>
          <ac:spMkLst>
            <pc:docMk/>
            <pc:sldMk cId="2360320602" sldId="263"/>
            <ac:spMk id="8" creationId="{D75627FE-0AC5-4349-AC08-45A58BEC9B8C}"/>
          </ac:spMkLst>
        </pc:spChg>
        <pc:spChg chg="add del">
          <ac:chgData name="Johnny Peng" userId="68a61e32d53c6118" providerId="LiveId" clId="{A67492C9-F756-4C86-AAF0-5D9DAFDD78E1}" dt="2019-05-16T09:50:39.881" v="605" actId="26606"/>
          <ac:spMkLst>
            <pc:docMk/>
            <pc:sldMk cId="2360320602" sldId="263"/>
            <ac:spMk id="10" creationId="{982413CC-69E6-4BDA-A88D-E4EF8F95B27D}"/>
          </ac:spMkLst>
        </pc:spChg>
        <pc:spChg chg="add del">
          <ac:chgData name="Johnny Peng" userId="68a61e32d53c6118" providerId="LiveId" clId="{A67492C9-F756-4C86-AAF0-5D9DAFDD78E1}" dt="2019-05-16T09:51:28.938" v="690" actId="26606"/>
          <ac:spMkLst>
            <pc:docMk/>
            <pc:sldMk cId="2360320602" sldId="263"/>
            <ac:spMk id="33" creationId="{BC2574CF-1D35-4994-87BD-5A3378E1AB34}"/>
          </ac:spMkLst>
        </pc:spChg>
        <pc:spChg chg="add del">
          <ac:chgData name="Johnny Peng" userId="68a61e32d53c6118" providerId="LiveId" clId="{A67492C9-F756-4C86-AAF0-5D9DAFDD78E1}" dt="2019-05-16T09:50:41.428" v="607" actId="26606"/>
          <ac:spMkLst>
            <pc:docMk/>
            <pc:sldMk cId="2360320602" sldId="263"/>
            <ac:spMk id="35" creationId="{982413CC-69E6-4BDA-A88D-E4EF8F95B27D}"/>
          </ac:spMkLst>
        </pc:spChg>
        <pc:spChg chg="add del mod">
          <ac:chgData name="Johnny Peng" userId="68a61e32d53c6118" providerId="LiveId" clId="{A67492C9-F756-4C86-AAF0-5D9DAFDD78E1}" dt="2019-05-16T09:51:28.938" v="690" actId="26606"/>
          <ac:spMkLst>
            <pc:docMk/>
            <pc:sldMk cId="2360320602" sldId="263"/>
            <ac:spMk id="46" creationId="{990841C7-9CD9-41B6-A7D4-781A14A6401C}"/>
          </ac:spMkLst>
        </pc:spChg>
        <pc:spChg chg="add del">
          <ac:chgData name="Johnny Peng" userId="68a61e32d53c6118" providerId="LiveId" clId="{A67492C9-F756-4C86-AAF0-5D9DAFDD78E1}" dt="2019-05-16T09:51:28.359" v="687" actId="26606"/>
          <ac:spMkLst>
            <pc:docMk/>
            <pc:sldMk cId="2360320602" sldId="263"/>
            <ac:spMk id="51" creationId="{7D490819-5666-421A-BA38-5BB7F760B6E2}"/>
          </ac:spMkLst>
        </pc:spChg>
        <pc:spChg chg="add del">
          <ac:chgData name="Johnny Peng" userId="68a61e32d53c6118" providerId="LiveId" clId="{A67492C9-F756-4C86-AAF0-5D9DAFDD78E1}" dt="2019-05-16T09:51:21.987" v="681" actId="26606"/>
          <ac:spMkLst>
            <pc:docMk/>
            <pc:sldMk cId="2360320602" sldId="263"/>
            <ac:spMk id="53" creationId="{982413CC-69E6-4BDA-A88D-E4EF8F95B27D}"/>
          </ac:spMkLst>
        </pc:spChg>
        <pc:spChg chg="add del">
          <ac:chgData name="Johnny Peng" userId="68a61e32d53c6118" providerId="LiveId" clId="{A67492C9-F756-4C86-AAF0-5D9DAFDD78E1}" dt="2019-05-16T09:51:28.359" v="687" actId="26606"/>
          <ac:spMkLst>
            <pc:docMk/>
            <pc:sldMk cId="2360320602" sldId="263"/>
            <ac:spMk id="76" creationId="{BC2574CF-1D35-4994-87BD-5A3378E1AB34}"/>
          </ac:spMkLst>
        </pc:spChg>
        <pc:spChg chg="add del">
          <ac:chgData name="Johnny Peng" userId="68a61e32d53c6118" providerId="LiveId" clId="{A67492C9-F756-4C86-AAF0-5D9DAFDD78E1}" dt="2019-05-16T09:51:27.377" v="685" actId="26606"/>
          <ac:spMkLst>
            <pc:docMk/>
            <pc:sldMk cId="2360320602" sldId="263"/>
            <ac:spMk id="80" creationId="{982413CC-69E6-4BDA-A88D-E4EF8F95B27D}"/>
          </ac:spMkLst>
        </pc:spChg>
        <pc:spChg chg="add del">
          <ac:chgData name="Johnny Peng" userId="68a61e32d53c6118" providerId="LiveId" clId="{A67492C9-F756-4C86-AAF0-5D9DAFDD78E1}" dt="2019-05-16T09:51:28.359" v="687" actId="26606"/>
          <ac:spMkLst>
            <pc:docMk/>
            <pc:sldMk cId="2360320602" sldId="263"/>
            <ac:spMk id="86" creationId="{990841C7-9CD9-41B6-A7D4-781A14A6401C}"/>
          </ac:spMkLst>
        </pc:spChg>
        <pc:spChg chg="add del">
          <ac:chgData name="Johnny Peng" userId="68a61e32d53c6118" providerId="LiveId" clId="{A67492C9-F756-4C86-AAF0-5D9DAFDD78E1}" dt="2019-05-16T09:52:22.906" v="705" actId="26606"/>
          <ac:spMkLst>
            <pc:docMk/>
            <pc:sldMk cId="2360320602" sldId="263"/>
            <ac:spMk id="90" creationId="{E2366EBA-92FD-44AE-87A9-25E5135EB2C9}"/>
          </ac:spMkLst>
        </pc:spChg>
        <pc:spChg chg="add del">
          <ac:chgData name="Johnny Peng" userId="68a61e32d53c6118" providerId="LiveId" clId="{A67492C9-F756-4C86-AAF0-5D9DAFDD78E1}" dt="2019-05-16T09:52:22.906" v="705" actId="26606"/>
          <ac:spMkLst>
            <pc:docMk/>
            <pc:sldMk cId="2360320602" sldId="263"/>
            <ac:spMk id="93" creationId="{7C462C46-EFB7-4580-9921-DFC346FCC3C2}"/>
          </ac:spMkLst>
        </pc:spChg>
        <pc:spChg chg="add del">
          <ac:chgData name="Johnny Peng" userId="68a61e32d53c6118" providerId="LiveId" clId="{A67492C9-F756-4C86-AAF0-5D9DAFDD78E1}" dt="2019-05-16T09:52:22.906" v="705" actId="26606"/>
          <ac:spMkLst>
            <pc:docMk/>
            <pc:sldMk cId="2360320602" sldId="263"/>
            <ac:spMk id="94" creationId="{B8B918B4-AB10-4E3A-916E-A9625586EA47}"/>
          </ac:spMkLst>
        </pc:spChg>
        <pc:spChg chg="add del mod">
          <ac:chgData name="Johnny Peng" userId="68a61e32d53c6118" providerId="LiveId" clId="{A67492C9-F756-4C86-AAF0-5D9DAFDD78E1}" dt="2019-05-16T09:52:22.906" v="705" actId="26606"/>
          <ac:spMkLst>
            <pc:docMk/>
            <pc:sldMk cId="2360320602" sldId="263"/>
            <ac:spMk id="95" creationId="{990841C7-9CD9-41B6-A7D4-781A14A6401C}"/>
          </ac:spMkLst>
        </pc:spChg>
        <pc:spChg chg="add del">
          <ac:chgData name="Johnny Peng" userId="68a61e32d53c6118" providerId="LiveId" clId="{A67492C9-F756-4C86-AAF0-5D9DAFDD78E1}" dt="2019-05-16T09:52:13.565" v="693" actId="26606"/>
          <ac:spMkLst>
            <pc:docMk/>
            <pc:sldMk cId="2360320602" sldId="263"/>
            <ac:spMk id="100" creationId="{D75627FE-0AC5-4349-AC08-45A58BEC9B8C}"/>
          </ac:spMkLst>
        </pc:spChg>
        <pc:spChg chg="add del">
          <ac:chgData name="Johnny Peng" userId="68a61e32d53c6118" providerId="LiveId" clId="{A67492C9-F756-4C86-AAF0-5D9DAFDD78E1}" dt="2019-05-16T09:52:13.565" v="693" actId="26606"/>
          <ac:spMkLst>
            <pc:docMk/>
            <pc:sldMk cId="2360320602" sldId="263"/>
            <ac:spMk id="125" creationId="{BC2574CF-1D35-4994-87BD-5A3378E1AB34}"/>
          </ac:spMkLst>
        </pc:spChg>
        <pc:spChg chg="add del">
          <ac:chgData name="Johnny Peng" userId="68a61e32d53c6118" providerId="LiveId" clId="{A67492C9-F756-4C86-AAF0-5D9DAFDD78E1}" dt="2019-05-16T09:52:15.128" v="696" actId="26606"/>
          <ac:spMkLst>
            <pc:docMk/>
            <pc:sldMk cId="2360320602" sldId="263"/>
            <ac:spMk id="129" creationId="{D05D70D6-8744-4C0F-B4DC-3C3FBDD90F24}"/>
          </ac:spMkLst>
        </pc:spChg>
        <pc:spChg chg="add del">
          <ac:chgData name="Johnny Peng" userId="68a61e32d53c6118" providerId="LiveId" clId="{A67492C9-F756-4C86-AAF0-5D9DAFDD78E1}" dt="2019-05-16T09:52:15.128" v="696" actId="26606"/>
          <ac:spMkLst>
            <pc:docMk/>
            <pc:sldMk cId="2360320602" sldId="263"/>
            <ac:spMk id="130" creationId="{736CAA0C-7445-4CE1-A768-F64059526E75}"/>
          </ac:spMkLst>
        </pc:spChg>
        <pc:spChg chg="add del">
          <ac:chgData name="Johnny Peng" userId="68a61e32d53c6118" providerId="LiveId" clId="{A67492C9-F756-4C86-AAF0-5D9DAFDD78E1}" dt="2019-05-16T09:52:15.128" v="696" actId="26606"/>
          <ac:spMkLst>
            <pc:docMk/>
            <pc:sldMk cId="2360320602" sldId="263"/>
            <ac:spMk id="132" creationId="{5D0F92D1-FACF-4DC3-9048-E6A42453D115}"/>
          </ac:spMkLst>
        </pc:spChg>
        <pc:spChg chg="add del">
          <ac:chgData name="Johnny Peng" userId="68a61e32d53c6118" providerId="LiveId" clId="{A67492C9-F756-4C86-AAF0-5D9DAFDD78E1}" dt="2019-05-16T09:52:19.004" v="698" actId="26606"/>
          <ac:spMkLst>
            <pc:docMk/>
            <pc:sldMk cId="2360320602" sldId="263"/>
            <ac:spMk id="134" creationId="{90F08744-9D7B-4693-B8D6-2A5210AE96F6}"/>
          </ac:spMkLst>
        </pc:spChg>
        <pc:spChg chg="add del">
          <ac:chgData name="Johnny Peng" userId="68a61e32d53c6118" providerId="LiveId" clId="{A67492C9-F756-4C86-AAF0-5D9DAFDD78E1}" dt="2019-05-16T09:52:19.004" v="698" actId="26606"/>
          <ac:spMkLst>
            <pc:docMk/>
            <pc:sldMk cId="2360320602" sldId="263"/>
            <ac:spMk id="135" creationId="{5B2E630F-F386-44FA-B1A1-C10A9BF4346C}"/>
          </ac:spMkLst>
        </pc:spChg>
        <pc:spChg chg="add del">
          <ac:chgData name="Johnny Peng" userId="68a61e32d53c6118" providerId="LiveId" clId="{A67492C9-F756-4C86-AAF0-5D9DAFDD78E1}" dt="2019-05-16T09:52:19.004" v="698" actId="26606"/>
          <ac:spMkLst>
            <pc:docMk/>
            <pc:sldMk cId="2360320602" sldId="263"/>
            <ac:spMk id="136" creationId="{73567C09-8B4D-49A6-A711-C44C5807D8DD}"/>
          </ac:spMkLst>
        </pc:spChg>
        <pc:spChg chg="add del">
          <ac:chgData name="Johnny Peng" userId="68a61e32d53c6118" providerId="LiveId" clId="{A67492C9-F756-4C86-AAF0-5D9DAFDD78E1}" dt="2019-05-16T09:52:19.004" v="698" actId="26606"/>
          <ac:spMkLst>
            <pc:docMk/>
            <pc:sldMk cId="2360320602" sldId="263"/>
            <ac:spMk id="137" creationId="{990841C7-9CD9-41B6-A7D4-781A14A6401C}"/>
          </ac:spMkLst>
        </pc:spChg>
        <pc:spChg chg="add del">
          <ac:chgData name="Johnny Peng" userId="68a61e32d53c6118" providerId="LiveId" clId="{A67492C9-F756-4C86-AAF0-5D9DAFDD78E1}" dt="2019-05-16T09:52:20.007" v="700" actId="26606"/>
          <ac:spMkLst>
            <pc:docMk/>
            <pc:sldMk cId="2360320602" sldId="263"/>
            <ac:spMk id="139" creationId="{EDB4298B-514D-4087-BFCF-5E0B7C9A9979}"/>
          </ac:spMkLst>
        </pc:spChg>
        <pc:spChg chg="add del">
          <ac:chgData name="Johnny Peng" userId="68a61e32d53c6118" providerId="LiveId" clId="{A67492C9-F756-4C86-AAF0-5D9DAFDD78E1}" dt="2019-05-16T09:52:20.007" v="700" actId="26606"/>
          <ac:spMkLst>
            <pc:docMk/>
            <pc:sldMk cId="2360320602" sldId="263"/>
            <ac:spMk id="142" creationId="{990841C7-9CD9-41B6-A7D4-781A14A6401C}"/>
          </ac:spMkLst>
        </pc:spChg>
        <pc:spChg chg="add del">
          <ac:chgData name="Johnny Peng" userId="68a61e32d53c6118" providerId="LiveId" clId="{A67492C9-F756-4C86-AAF0-5D9DAFDD78E1}" dt="2019-05-16T09:52:21.758" v="702" actId="26606"/>
          <ac:spMkLst>
            <pc:docMk/>
            <pc:sldMk cId="2360320602" sldId="263"/>
            <ac:spMk id="144" creationId="{982413CC-69E6-4BDA-A88D-E4EF8F95B27D}"/>
          </ac:spMkLst>
        </pc:spChg>
        <pc:spChg chg="add del">
          <ac:chgData name="Johnny Peng" userId="68a61e32d53c6118" providerId="LiveId" clId="{A67492C9-F756-4C86-AAF0-5D9DAFDD78E1}" dt="2019-05-16T09:52:22.883" v="704" actId="26606"/>
          <ac:spMkLst>
            <pc:docMk/>
            <pc:sldMk cId="2360320602" sldId="263"/>
            <ac:spMk id="149" creationId="{982413CC-69E6-4BDA-A88D-E4EF8F95B27D}"/>
          </ac:spMkLst>
        </pc:spChg>
        <pc:spChg chg="add del">
          <ac:chgData name="Johnny Peng" userId="68a61e32d53c6118" providerId="LiveId" clId="{A67492C9-F756-4C86-AAF0-5D9DAFDD78E1}" dt="2019-05-16T09:52:52.137" v="732" actId="26606"/>
          <ac:spMkLst>
            <pc:docMk/>
            <pc:sldMk cId="2360320602" sldId="263"/>
            <ac:spMk id="154" creationId="{E2366EBA-92FD-44AE-87A9-25E5135EB2C9}"/>
          </ac:spMkLst>
        </pc:spChg>
        <pc:spChg chg="add del">
          <ac:chgData name="Johnny Peng" userId="68a61e32d53c6118" providerId="LiveId" clId="{A67492C9-F756-4C86-AAF0-5D9DAFDD78E1}" dt="2019-05-16T09:52:52.137" v="732" actId="26606"/>
          <ac:spMkLst>
            <pc:docMk/>
            <pc:sldMk cId="2360320602" sldId="263"/>
            <ac:spMk id="157" creationId="{7C462C46-EFB7-4580-9921-DFC346FCC3C2}"/>
          </ac:spMkLst>
        </pc:spChg>
        <pc:spChg chg="add del">
          <ac:chgData name="Johnny Peng" userId="68a61e32d53c6118" providerId="LiveId" clId="{A67492C9-F756-4C86-AAF0-5D9DAFDD78E1}" dt="2019-05-16T09:52:52.137" v="732" actId="26606"/>
          <ac:spMkLst>
            <pc:docMk/>
            <pc:sldMk cId="2360320602" sldId="263"/>
            <ac:spMk id="158" creationId="{B8B918B4-AB10-4E3A-916E-A9625586EA47}"/>
          </ac:spMkLst>
        </pc:spChg>
        <pc:spChg chg="add del mod">
          <ac:chgData name="Johnny Peng" userId="68a61e32d53c6118" providerId="LiveId" clId="{A67492C9-F756-4C86-AAF0-5D9DAFDD78E1}" dt="2019-05-16T09:52:52.137" v="732" actId="26606"/>
          <ac:spMkLst>
            <pc:docMk/>
            <pc:sldMk cId="2360320602" sldId="263"/>
            <ac:spMk id="159" creationId="{990841C7-9CD9-41B6-A7D4-781A14A6401C}"/>
          </ac:spMkLst>
        </pc:spChg>
        <pc:spChg chg="add del">
          <ac:chgData name="Johnny Peng" userId="68a61e32d53c6118" providerId="LiveId" clId="{A67492C9-F756-4C86-AAF0-5D9DAFDD78E1}" dt="2019-05-16T09:57:22.066" v="893" actId="26606"/>
          <ac:spMkLst>
            <pc:docMk/>
            <pc:sldMk cId="2360320602" sldId="263"/>
            <ac:spMk id="166" creationId="{982413CC-69E6-4BDA-A88D-E4EF8F95B27D}"/>
          </ac:spMkLst>
        </pc:spChg>
        <pc:spChg chg="add del">
          <ac:chgData name="Johnny Peng" userId="68a61e32d53c6118" providerId="LiveId" clId="{A67492C9-F756-4C86-AAF0-5D9DAFDD78E1}" dt="2019-05-18T13:55:30.948" v="991" actId="26606"/>
          <ac:spMkLst>
            <pc:docMk/>
            <pc:sldMk cId="2360320602" sldId="263"/>
            <ac:spMk id="194" creationId="{982413CC-69E6-4BDA-A88D-E4EF8F95B27D}"/>
          </ac:spMkLst>
        </pc:spChg>
        <pc:spChg chg="add del">
          <ac:chgData name="Johnny Peng" userId="68a61e32d53c6118" providerId="LiveId" clId="{A67492C9-F756-4C86-AAF0-5D9DAFDD78E1}" dt="2019-05-18T13:55:21.257" v="985" actId="26606"/>
          <ac:spMkLst>
            <pc:docMk/>
            <pc:sldMk cId="2360320602" sldId="263"/>
            <ac:spMk id="219" creationId="{FE43D436-9D76-4479-B202-282AA3363E28}"/>
          </ac:spMkLst>
        </pc:spChg>
        <pc:spChg chg="add del">
          <ac:chgData name="Johnny Peng" userId="68a61e32d53c6118" providerId="LiveId" clId="{A67492C9-F756-4C86-AAF0-5D9DAFDD78E1}" dt="2019-05-18T13:55:30.948" v="991" actId="26606"/>
          <ac:spMkLst>
            <pc:docMk/>
            <pc:sldMk cId="2360320602" sldId="263"/>
            <ac:spMk id="221" creationId="{982413CC-69E6-4BDA-A88D-E4EF8F95B27D}"/>
          </ac:spMkLst>
        </pc:spChg>
        <pc:spChg chg="add del">
          <ac:chgData name="Johnny Peng" userId="68a61e32d53c6118" providerId="LiveId" clId="{A67492C9-F756-4C86-AAF0-5D9DAFDD78E1}" dt="2019-05-18T13:55:17.829" v="981" actId="26606"/>
          <ac:spMkLst>
            <pc:docMk/>
            <pc:sldMk cId="2360320602" sldId="263"/>
            <ac:spMk id="222" creationId="{EBE04FDE-1662-4E20-A2C3-5690F3D087E3}"/>
          </ac:spMkLst>
        </pc:spChg>
        <pc:spChg chg="add del">
          <ac:chgData name="Johnny Peng" userId="68a61e32d53c6118" providerId="LiveId" clId="{A67492C9-F756-4C86-AAF0-5D9DAFDD78E1}" dt="2019-05-18T13:55:22.965" v="987" actId="26606"/>
          <ac:spMkLst>
            <pc:docMk/>
            <pc:sldMk cId="2360320602" sldId="263"/>
            <ac:spMk id="248" creationId="{982413CC-69E6-4BDA-A88D-E4EF8F95B27D}"/>
          </ac:spMkLst>
        </pc:spChg>
        <pc:grpChg chg="add del">
          <ac:chgData name="Johnny Peng" userId="68a61e32d53c6118" providerId="LiveId" clId="{A67492C9-F756-4C86-AAF0-5D9DAFDD78E1}" dt="2019-05-16T09:50:39.881" v="605" actId="26606"/>
          <ac:grpSpMkLst>
            <pc:docMk/>
            <pc:sldMk cId="2360320602" sldId="263"/>
            <ac:grpSpMk id="12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6T09:50:41.428" v="607" actId="26606"/>
          <ac:grpSpMkLst>
            <pc:docMk/>
            <pc:sldMk cId="2360320602" sldId="263"/>
            <ac:grpSpMk id="36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6T09:51:28.938" v="690" actId="26606"/>
          <ac:grpSpMkLst>
            <pc:docMk/>
            <pc:sldMk cId="2360320602" sldId="263"/>
            <ac:grpSpMk id="43" creationId="{F87AAF7B-2090-475D-9C3E-FDC03DD87A88}"/>
          </ac:grpSpMkLst>
        </pc:grpChg>
        <pc:grpChg chg="add del">
          <ac:chgData name="Johnny Peng" userId="68a61e32d53c6118" providerId="LiveId" clId="{A67492C9-F756-4C86-AAF0-5D9DAFDD78E1}" dt="2019-05-16T09:51:21.987" v="681" actId="26606"/>
          <ac:grpSpMkLst>
            <pc:docMk/>
            <pc:sldMk cId="2360320602" sldId="263"/>
            <ac:grpSpMk id="55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6T09:51:27.377" v="685" actId="26606"/>
          <ac:grpSpMkLst>
            <pc:docMk/>
            <pc:sldMk cId="2360320602" sldId="263"/>
            <ac:grpSpMk id="81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6T09:51:28.359" v="687" actId="26606"/>
          <ac:grpSpMkLst>
            <pc:docMk/>
            <pc:sldMk cId="2360320602" sldId="263"/>
            <ac:grpSpMk id="84" creationId="{8FDFAB5E-BFB6-4290-9F06-1AD4E52A3DF8}"/>
          </ac:grpSpMkLst>
        </pc:grpChg>
        <pc:grpChg chg="add del">
          <ac:chgData name="Johnny Peng" userId="68a61e32d53c6118" providerId="LiveId" clId="{A67492C9-F756-4C86-AAF0-5D9DAFDD78E1}" dt="2019-05-16T09:52:22.906" v="705" actId="26606"/>
          <ac:grpSpMkLst>
            <pc:docMk/>
            <pc:sldMk cId="2360320602" sldId="263"/>
            <ac:grpSpMk id="91" creationId="{B437F5FC-01F7-4EB4-81E7-C27D917E9554}"/>
          </ac:grpSpMkLst>
        </pc:grpChg>
        <pc:grpChg chg="add del">
          <ac:chgData name="Johnny Peng" userId="68a61e32d53c6118" providerId="LiveId" clId="{A67492C9-F756-4C86-AAF0-5D9DAFDD78E1}" dt="2019-05-16T09:52:13.565" v="693" actId="26606"/>
          <ac:grpSpMkLst>
            <pc:docMk/>
            <pc:sldMk cId="2360320602" sldId="263"/>
            <ac:grpSpMk id="102" creationId="{F87AAF7B-2090-475D-9C3E-FDC03DD87A88}"/>
          </ac:grpSpMkLst>
        </pc:grpChg>
        <pc:grpChg chg="add del">
          <ac:chgData name="Johnny Peng" userId="68a61e32d53c6118" providerId="LiveId" clId="{A67492C9-F756-4C86-AAF0-5D9DAFDD78E1}" dt="2019-05-16T09:52:15.128" v="696" actId="26606"/>
          <ac:grpSpMkLst>
            <pc:docMk/>
            <pc:sldMk cId="2360320602" sldId="263"/>
            <ac:grpSpMk id="104" creationId="{170272AE-5158-4A40-83F6-6785051DC0E9}"/>
          </ac:grpSpMkLst>
        </pc:grpChg>
        <pc:grpChg chg="add del">
          <ac:chgData name="Johnny Peng" userId="68a61e32d53c6118" providerId="LiveId" clId="{A67492C9-F756-4C86-AAF0-5D9DAFDD78E1}" dt="2019-05-16T09:52:20.007" v="700" actId="26606"/>
          <ac:grpSpMkLst>
            <pc:docMk/>
            <pc:sldMk cId="2360320602" sldId="263"/>
            <ac:grpSpMk id="140" creationId="{04250D78-05C1-41CC-8744-FF361296252F}"/>
          </ac:grpSpMkLst>
        </pc:grpChg>
        <pc:grpChg chg="add del">
          <ac:chgData name="Johnny Peng" userId="68a61e32d53c6118" providerId="LiveId" clId="{A67492C9-F756-4C86-AAF0-5D9DAFDD78E1}" dt="2019-05-16T09:52:21.758" v="702" actId="26606"/>
          <ac:grpSpMkLst>
            <pc:docMk/>
            <pc:sldMk cId="2360320602" sldId="263"/>
            <ac:grpSpMk id="145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6T09:52:22.883" v="704" actId="26606"/>
          <ac:grpSpMkLst>
            <pc:docMk/>
            <pc:sldMk cId="2360320602" sldId="263"/>
            <ac:grpSpMk id="150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6T09:52:52.137" v="732" actId="26606"/>
          <ac:grpSpMkLst>
            <pc:docMk/>
            <pc:sldMk cId="2360320602" sldId="263"/>
            <ac:grpSpMk id="155" creationId="{B437F5FC-01F7-4EB4-81E7-C27D917E9554}"/>
          </ac:grpSpMkLst>
        </pc:grpChg>
        <pc:grpChg chg="add del">
          <ac:chgData name="Johnny Peng" userId="68a61e32d53c6118" providerId="LiveId" clId="{A67492C9-F756-4C86-AAF0-5D9DAFDD78E1}" dt="2019-05-16T09:57:22.066" v="893" actId="26606"/>
          <ac:grpSpMkLst>
            <pc:docMk/>
            <pc:sldMk cId="2360320602" sldId="263"/>
            <ac:grpSpMk id="168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8T13:55:30.948" v="991" actId="26606"/>
          <ac:grpSpMkLst>
            <pc:docMk/>
            <pc:sldMk cId="2360320602" sldId="263"/>
            <ac:grpSpMk id="196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8T13:55:21.257" v="985" actId="26606"/>
          <ac:grpSpMkLst>
            <pc:docMk/>
            <pc:sldMk cId="2360320602" sldId="263"/>
            <ac:grpSpMk id="220" creationId="{5ED5FDDF-28FB-4871-BAF5-BC352B7065AC}"/>
          </ac:grpSpMkLst>
        </pc:grpChg>
        <pc:grpChg chg="add del">
          <ac:chgData name="Johnny Peng" userId="68a61e32d53c6118" providerId="LiveId" clId="{A67492C9-F756-4C86-AAF0-5D9DAFDD78E1}" dt="2019-05-18T13:55:30.948" v="991" actId="26606"/>
          <ac:grpSpMkLst>
            <pc:docMk/>
            <pc:sldMk cId="2360320602" sldId="263"/>
            <ac:grpSpMk id="223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8T13:55:17.829" v="981" actId="26606"/>
          <ac:grpSpMkLst>
            <pc:docMk/>
            <pc:sldMk cId="2360320602" sldId="263"/>
            <ac:grpSpMk id="224" creationId="{97A24CF0-E9B6-4194-ABE2-20E6531A6217}"/>
          </ac:grpSpMkLst>
        </pc:grpChg>
        <pc:grpChg chg="add del">
          <ac:chgData name="Johnny Peng" userId="68a61e32d53c6118" providerId="LiveId" clId="{A67492C9-F756-4C86-AAF0-5D9DAFDD78E1}" dt="2019-05-18T13:55:17.829" v="981" actId="26606"/>
          <ac:grpSpMkLst>
            <pc:docMk/>
            <pc:sldMk cId="2360320602" sldId="263"/>
            <ac:grpSpMk id="247" creationId="{0B3C7741-BC6B-4E1F-BFC3-730C45363503}"/>
          </ac:grpSpMkLst>
        </pc:grpChg>
        <pc:grpChg chg="add del">
          <ac:chgData name="Johnny Peng" userId="68a61e32d53c6118" providerId="LiveId" clId="{A67492C9-F756-4C86-AAF0-5D9DAFDD78E1}" dt="2019-05-18T13:55:22.965" v="987" actId="26606"/>
          <ac:grpSpMkLst>
            <pc:docMk/>
            <pc:sldMk cId="2360320602" sldId="263"/>
            <ac:grpSpMk id="249" creationId="{4F1F7357-8633-4CE7-BF80-475EE8A2FAEA}"/>
          </ac:grpSpMkLst>
        </pc:grpChg>
        <pc:graphicFrameChg chg="add del">
          <ac:chgData name="Johnny Peng" userId="68a61e32d53c6118" providerId="LiveId" clId="{A67492C9-F756-4C86-AAF0-5D9DAFDD78E1}" dt="2019-05-16T09:50:39.881" v="605" actId="26606"/>
          <ac:graphicFrameMkLst>
            <pc:docMk/>
            <pc:sldMk cId="2360320602" sldId="263"/>
            <ac:graphicFrameMk id="5" creationId="{C78053F7-A2CF-4CC4-9B5E-DC37C22EDD36}"/>
          </ac:graphicFrameMkLst>
        </pc:graphicFrameChg>
        <pc:graphicFrameChg chg="add del">
          <ac:chgData name="Johnny Peng" userId="68a61e32d53c6118" providerId="LiveId" clId="{A67492C9-F756-4C86-AAF0-5D9DAFDD78E1}" dt="2019-05-16T09:50:41.428" v="607" actId="26606"/>
          <ac:graphicFrameMkLst>
            <pc:docMk/>
            <pc:sldMk cId="2360320602" sldId="263"/>
            <ac:graphicFrameMk id="37" creationId="{CA9B71A3-C705-471C-BAE7-B85041AB3F21}"/>
          </ac:graphicFrameMkLst>
        </pc:graphicFrameChg>
        <pc:graphicFrameChg chg="add del">
          <ac:chgData name="Johnny Peng" userId="68a61e32d53c6118" providerId="LiveId" clId="{A67492C9-F756-4C86-AAF0-5D9DAFDD78E1}" dt="2019-05-16T09:50:44.233" v="609" actId="26606"/>
          <ac:graphicFrameMkLst>
            <pc:docMk/>
            <pc:sldMk cId="2360320602" sldId="263"/>
            <ac:graphicFrameMk id="39" creationId="{F47B64B2-E7A0-4761-86C6-219086216594}"/>
          </ac:graphicFrameMkLst>
        </pc:graphicFrameChg>
        <pc:graphicFrameChg chg="add del">
          <ac:chgData name="Johnny Peng" userId="68a61e32d53c6118" providerId="LiveId" clId="{A67492C9-F756-4C86-AAF0-5D9DAFDD78E1}" dt="2019-05-16T09:50:45.342" v="611" actId="26606"/>
          <ac:graphicFrameMkLst>
            <pc:docMk/>
            <pc:sldMk cId="2360320602" sldId="263"/>
            <ac:graphicFrameMk id="41" creationId="{4F63A738-0B74-47D4-85E8-DE5047B686EC}"/>
          </ac:graphicFrameMkLst>
        </pc:graphicFrameChg>
        <pc:graphicFrameChg chg="add del">
          <ac:chgData name="Johnny Peng" userId="68a61e32d53c6118" providerId="LiveId" clId="{A67492C9-F756-4C86-AAF0-5D9DAFDD78E1}" dt="2019-05-16T09:51:21.987" v="681" actId="26606"/>
          <ac:graphicFrameMkLst>
            <pc:docMk/>
            <pc:sldMk cId="2360320602" sldId="263"/>
            <ac:graphicFrameMk id="48" creationId="{44076C87-DBAD-4CEC-BB78-7656F21D2622}"/>
          </ac:graphicFrameMkLst>
        </pc:graphicFrameChg>
        <pc:graphicFrameChg chg="add del">
          <ac:chgData name="Johnny Peng" userId="68a61e32d53c6118" providerId="LiveId" clId="{A67492C9-F756-4C86-AAF0-5D9DAFDD78E1}" dt="2019-05-16T09:51:22.577" v="683" actId="26606"/>
          <ac:graphicFrameMkLst>
            <pc:docMk/>
            <pc:sldMk cId="2360320602" sldId="263"/>
            <ac:graphicFrameMk id="78" creationId="{F605625F-DBCB-4B72-87C8-0D0230B3BD3C}"/>
          </ac:graphicFrameMkLst>
        </pc:graphicFrameChg>
        <pc:graphicFrameChg chg="add del">
          <ac:chgData name="Johnny Peng" userId="68a61e32d53c6118" providerId="LiveId" clId="{A67492C9-F756-4C86-AAF0-5D9DAFDD78E1}" dt="2019-05-16T09:51:27.377" v="685" actId="26606"/>
          <ac:graphicFrameMkLst>
            <pc:docMk/>
            <pc:sldMk cId="2360320602" sldId="263"/>
            <ac:graphicFrameMk id="82" creationId="{44076C87-DBAD-4CEC-BB78-7656F21D2622}"/>
          </ac:graphicFrameMkLst>
        </pc:graphicFrameChg>
        <pc:graphicFrameChg chg="add del">
          <ac:chgData name="Johnny Peng" userId="68a61e32d53c6118" providerId="LiveId" clId="{A67492C9-F756-4C86-AAF0-5D9DAFDD78E1}" dt="2019-05-16T09:51:28.911" v="689" actId="26606"/>
          <ac:graphicFrameMkLst>
            <pc:docMk/>
            <pc:sldMk cId="2360320602" sldId="263"/>
            <ac:graphicFrameMk id="88" creationId="{46EEAD77-E46E-45D8-B2D3-1C50CD42865D}"/>
          </ac:graphicFrameMkLst>
        </pc:graphicFrameChg>
        <pc:graphicFrameChg chg="add del">
          <ac:chgData name="Johnny Peng" userId="68a61e32d53c6118" providerId="LiveId" clId="{A67492C9-F756-4C86-AAF0-5D9DAFDD78E1}" dt="2019-05-16T09:52:15.128" v="696" actId="26606"/>
          <ac:graphicFrameMkLst>
            <pc:docMk/>
            <pc:sldMk cId="2360320602" sldId="263"/>
            <ac:graphicFrameMk id="97" creationId="{7A82FFF3-C9D1-401D-A732-A0D49FD98503}"/>
          </ac:graphicFrameMkLst>
        </pc:graphicFrameChg>
        <pc:graphicFrameChg chg="add del">
          <ac:chgData name="Johnny Peng" userId="68a61e32d53c6118" providerId="LiveId" clId="{A67492C9-F756-4C86-AAF0-5D9DAFDD78E1}" dt="2019-05-16T09:52:21.758" v="702" actId="26606"/>
          <ac:graphicFrameMkLst>
            <pc:docMk/>
            <pc:sldMk cId="2360320602" sldId="263"/>
            <ac:graphicFrameMk id="147" creationId="{2E826E6E-E2D1-4121-AA02-B2CA8473D158}"/>
          </ac:graphicFrameMkLst>
        </pc:graphicFrameChg>
        <pc:graphicFrameChg chg="add del">
          <ac:chgData name="Johnny Peng" userId="68a61e32d53c6118" providerId="LiveId" clId="{A67492C9-F756-4C86-AAF0-5D9DAFDD78E1}" dt="2019-05-16T09:52:22.883" v="704" actId="26606"/>
          <ac:graphicFrameMkLst>
            <pc:docMk/>
            <pc:sldMk cId="2360320602" sldId="263"/>
            <ac:graphicFrameMk id="152" creationId="{69C4004C-AB1D-4B39-B63A-FE9FF37B1B94}"/>
          </ac:graphicFrameMkLst>
        </pc:graphicFrameChg>
        <pc:graphicFrameChg chg="add mod modGraphic">
          <ac:chgData name="Johnny Peng" userId="68a61e32d53c6118" providerId="LiveId" clId="{A67492C9-F756-4C86-AAF0-5D9DAFDD78E1}" dt="2019-05-19T19:31:09.848" v="3581"/>
          <ac:graphicFrameMkLst>
            <pc:docMk/>
            <pc:sldMk cId="2360320602" sldId="263"/>
            <ac:graphicFrameMk id="161" creationId="{27A8C521-37E4-451B-B8C8-49D03858EA0D}"/>
          </ac:graphicFrameMkLst>
        </pc:graphicFrameChg>
        <pc:cxnChg chg="add del">
          <ac:chgData name="Johnny Peng" userId="68a61e32d53c6118" providerId="LiveId" clId="{A67492C9-F756-4C86-AAF0-5D9DAFDD78E1}" dt="2019-05-16T09:51:28.938" v="690" actId="26606"/>
          <ac:cxnSpMkLst>
            <pc:docMk/>
            <pc:sldMk cId="2360320602" sldId="263"/>
            <ac:cxnSpMk id="45" creationId="{68B6AB33-DFE6-4FE4-94FE-C9E25424AD16}"/>
          </ac:cxnSpMkLst>
        </pc:cxnChg>
        <pc:cxnChg chg="add del">
          <ac:chgData name="Johnny Peng" userId="68a61e32d53c6118" providerId="LiveId" clId="{A67492C9-F756-4C86-AAF0-5D9DAFDD78E1}" dt="2019-05-16T09:52:13.565" v="693" actId="26606"/>
          <ac:cxnSpMkLst>
            <pc:docMk/>
            <pc:sldMk cId="2360320602" sldId="263"/>
            <ac:cxnSpMk id="127" creationId="{68B6AB33-DFE6-4FE4-94FE-C9E25424AD16}"/>
          </ac:cxnSpMkLst>
        </pc:cxnChg>
      </pc:sldChg>
      <pc:sldChg chg="addSp delSp modSp add mod setBg">
        <pc:chgData name="Johnny Peng" userId="68a61e32d53c6118" providerId="LiveId" clId="{A67492C9-F756-4C86-AAF0-5D9DAFDD78E1}" dt="2019-05-21T05:30:26.028" v="4072" actId="20577"/>
        <pc:sldMkLst>
          <pc:docMk/>
          <pc:sldMk cId="3360401389" sldId="264"/>
        </pc:sldMkLst>
        <pc:spChg chg="mod">
          <ac:chgData name="Johnny Peng" userId="68a61e32d53c6118" providerId="LiveId" clId="{A67492C9-F756-4C86-AAF0-5D9DAFDD78E1}" dt="2019-05-19T13:09:58.284" v="2163" actId="20577"/>
          <ac:spMkLst>
            <pc:docMk/>
            <pc:sldMk cId="3360401389" sldId="264"/>
            <ac:spMk id="2" creationId="{2666ECA0-C0F7-46DA-A7F6-CE52DAF5BFA0}"/>
          </ac:spMkLst>
        </pc:spChg>
        <pc:spChg chg="add del mod">
          <ac:chgData name="Johnny Peng" userId="68a61e32d53c6118" providerId="LiveId" clId="{A67492C9-F756-4C86-AAF0-5D9DAFDD78E1}" dt="2019-05-19T12:07:36.982" v="1257" actId="26606"/>
          <ac:spMkLst>
            <pc:docMk/>
            <pc:sldMk cId="3360401389" sldId="264"/>
            <ac:spMk id="3" creationId="{09EE31CB-D7EE-49F8-AC22-572EE5AB83B8}"/>
          </ac:spMkLst>
        </pc:spChg>
        <pc:spChg chg="add del">
          <ac:chgData name="Johnny Peng" userId="68a61e32d53c6118" providerId="LiveId" clId="{A67492C9-F756-4C86-AAF0-5D9DAFDD78E1}" dt="2019-05-19T12:06:53.316" v="1246" actId="26606"/>
          <ac:spMkLst>
            <pc:docMk/>
            <pc:sldMk cId="3360401389" sldId="264"/>
            <ac:spMk id="8" creationId="{E2366EBA-92FD-44AE-87A9-25E5135EB2C9}"/>
          </ac:spMkLst>
        </pc:spChg>
        <pc:spChg chg="add del">
          <ac:chgData name="Johnny Peng" userId="68a61e32d53c6118" providerId="LiveId" clId="{A67492C9-F756-4C86-AAF0-5D9DAFDD78E1}" dt="2019-05-19T12:06:46.324" v="1242" actId="26606"/>
          <ac:spMkLst>
            <pc:docMk/>
            <pc:sldMk cId="3360401389" sldId="264"/>
            <ac:spMk id="10" creationId="{982413CC-69E6-4BDA-A88D-E4EF8F95B27D}"/>
          </ac:spMkLst>
        </pc:spChg>
        <pc:spChg chg="add del">
          <ac:chgData name="Johnny Peng" userId="68a61e32d53c6118" providerId="LiveId" clId="{A67492C9-F756-4C86-AAF0-5D9DAFDD78E1}" dt="2019-05-19T12:06:53.316" v="1246" actId="26606"/>
          <ac:spMkLst>
            <pc:docMk/>
            <pc:sldMk cId="3360401389" sldId="264"/>
            <ac:spMk id="33" creationId="{7C462C46-EFB7-4580-9921-DFC346FCC3C2}"/>
          </ac:spMkLst>
        </pc:spChg>
        <pc:spChg chg="add del">
          <ac:chgData name="Johnny Peng" userId="68a61e32d53c6118" providerId="LiveId" clId="{A67492C9-F756-4C86-AAF0-5D9DAFDD78E1}" dt="2019-05-19T12:06:52.482" v="1244" actId="26606"/>
          <ac:spMkLst>
            <pc:docMk/>
            <pc:sldMk cId="3360401389" sldId="264"/>
            <ac:spMk id="35" creationId="{982413CC-69E6-4BDA-A88D-E4EF8F95B27D}"/>
          </ac:spMkLst>
        </pc:spChg>
        <pc:spChg chg="add del">
          <ac:chgData name="Johnny Peng" userId="68a61e32d53c6118" providerId="LiveId" clId="{A67492C9-F756-4C86-AAF0-5D9DAFDD78E1}" dt="2019-05-19T12:06:53.316" v="1246" actId="26606"/>
          <ac:spMkLst>
            <pc:docMk/>
            <pc:sldMk cId="3360401389" sldId="264"/>
            <ac:spMk id="41" creationId="{B8B918B4-AB10-4E3A-916E-A9625586EA47}"/>
          </ac:spMkLst>
        </pc:spChg>
        <pc:spChg chg="add del">
          <ac:chgData name="Johnny Peng" userId="68a61e32d53c6118" providerId="LiveId" clId="{A67492C9-F756-4C86-AAF0-5D9DAFDD78E1}" dt="2019-05-19T12:06:53.316" v="1246" actId="26606"/>
          <ac:spMkLst>
            <pc:docMk/>
            <pc:sldMk cId="3360401389" sldId="264"/>
            <ac:spMk id="42" creationId="{09EE31CB-D7EE-49F8-AC22-572EE5AB83B8}"/>
          </ac:spMkLst>
        </pc:spChg>
        <pc:spChg chg="add del">
          <ac:chgData name="Johnny Peng" userId="68a61e32d53c6118" providerId="LiveId" clId="{A67492C9-F756-4C86-AAF0-5D9DAFDD78E1}" dt="2019-05-19T12:06:53.844" v="1248" actId="26606"/>
          <ac:spMkLst>
            <pc:docMk/>
            <pc:sldMk cId="3360401389" sldId="264"/>
            <ac:spMk id="44" creationId="{982413CC-69E6-4BDA-A88D-E4EF8F95B27D}"/>
          </ac:spMkLst>
        </pc:spChg>
        <pc:spChg chg="add del">
          <ac:chgData name="Johnny Peng" userId="68a61e32d53c6118" providerId="LiveId" clId="{A67492C9-F756-4C86-AAF0-5D9DAFDD78E1}" dt="2019-05-19T12:06:55.612" v="1250" actId="26606"/>
          <ac:spMkLst>
            <pc:docMk/>
            <pc:sldMk cId="3360401389" sldId="264"/>
            <ac:spMk id="49" creationId="{E2366EBA-92FD-44AE-87A9-25E5135EB2C9}"/>
          </ac:spMkLst>
        </pc:spChg>
        <pc:spChg chg="add del">
          <ac:chgData name="Johnny Peng" userId="68a61e32d53c6118" providerId="LiveId" clId="{A67492C9-F756-4C86-AAF0-5D9DAFDD78E1}" dt="2019-05-19T12:06:55.612" v="1250" actId="26606"/>
          <ac:spMkLst>
            <pc:docMk/>
            <pc:sldMk cId="3360401389" sldId="264"/>
            <ac:spMk id="52" creationId="{7C462C46-EFB7-4580-9921-DFC346FCC3C2}"/>
          </ac:spMkLst>
        </pc:spChg>
        <pc:spChg chg="add del">
          <ac:chgData name="Johnny Peng" userId="68a61e32d53c6118" providerId="LiveId" clId="{A67492C9-F756-4C86-AAF0-5D9DAFDD78E1}" dt="2019-05-19T12:06:55.612" v="1250" actId="26606"/>
          <ac:spMkLst>
            <pc:docMk/>
            <pc:sldMk cId="3360401389" sldId="264"/>
            <ac:spMk id="53" creationId="{B8B918B4-AB10-4E3A-916E-A9625586EA47}"/>
          </ac:spMkLst>
        </pc:spChg>
        <pc:spChg chg="add del">
          <ac:chgData name="Johnny Peng" userId="68a61e32d53c6118" providerId="LiveId" clId="{A67492C9-F756-4C86-AAF0-5D9DAFDD78E1}" dt="2019-05-19T12:06:55.612" v="1250" actId="26606"/>
          <ac:spMkLst>
            <pc:docMk/>
            <pc:sldMk cId="3360401389" sldId="264"/>
            <ac:spMk id="54" creationId="{09EE31CB-D7EE-49F8-AC22-572EE5AB83B8}"/>
          </ac:spMkLst>
        </pc:spChg>
        <pc:spChg chg="add del">
          <ac:chgData name="Johnny Peng" userId="68a61e32d53c6118" providerId="LiveId" clId="{A67492C9-F756-4C86-AAF0-5D9DAFDD78E1}" dt="2019-05-19T12:08:11.057" v="1267" actId="26606"/>
          <ac:spMkLst>
            <pc:docMk/>
            <pc:sldMk cId="3360401389" sldId="264"/>
            <ac:spMk id="56" creationId="{982413CC-69E6-4BDA-A88D-E4EF8F95B27D}"/>
          </ac:spMkLst>
        </pc:spChg>
        <pc:spChg chg="add del">
          <ac:chgData name="Johnny Peng" userId="68a61e32d53c6118" providerId="LiveId" clId="{A67492C9-F756-4C86-AAF0-5D9DAFDD78E1}" dt="2019-05-19T12:08:11.005" v="1266" actId="26606"/>
          <ac:spMkLst>
            <pc:docMk/>
            <pc:sldMk cId="3360401389" sldId="264"/>
            <ac:spMk id="64" creationId="{982413CC-69E6-4BDA-A88D-E4EF8F95B27D}"/>
          </ac:spMkLst>
        </pc:spChg>
        <pc:spChg chg="add del">
          <ac:chgData name="Johnny Peng" userId="68a61e32d53c6118" providerId="LiveId" clId="{A67492C9-F756-4C86-AAF0-5D9DAFDD78E1}" dt="2019-05-19T12:08:17.573" v="1268" actId="26606"/>
          <ac:spMkLst>
            <pc:docMk/>
            <pc:sldMk cId="3360401389" sldId="264"/>
            <ac:spMk id="92" creationId="{6815C548-7118-485C-9F94-632AA13D3D83}"/>
          </ac:spMkLst>
        </pc:spChg>
        <pc:spChg chg="add">
          <ac:chgData name="Johnny Peng" userId="68a61e32d53c6118" providerId="LiveId" clId="{A67492C9-F756-4C86-AAF0-5D9DAFDD78E1}" dt="2019-05-19T12:08:17.573" v="1268" actId="26606"/>
          <ac:spMkLst>
            <pc:docMk/>
            <pc:sldMk cId="3360401389" sldId="264"/>
            <ac:spMk id="98" creationId="{982413CC-69E6-4BDA-A88D-E4EF8F95B27D}"/>
          </ac:spMkLst>
        </pc:spChg>
        <pc:grpChg chg="add del">
          <ac:chgData name="Johnny Peng" userId="68a61e32d53c6118" providerId="LiveId" clId="{A67492C9-F756-4C86-AAF0-5D9DAFDD78E1}" dt="2019-05-19T12:06:46.324" v="1242" actId="26606"/>
          <ac:grpSpMkLst>
            <pc:docMk/>
            <pc:sldMk cId="3360401389" sldId="264"/>
            <ac:grpSpMk id="12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9T12:06:52.482" v="1244" actId="26606"/>
          <ac:grpSpMkLst>
            <pc:docMk/>
            <pc:sldMk cId="3360401389" sldId="264"/>
            <ac:grpSpMk id="36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9T12:06:53.316" v="1246" actId="26606"/>
          <ac:grpSpMkLst>
            <pc:docMk/>
            <pc:sldMk cId="3360401389" sldId="264"/>
            <ac:grpSpMk id="39" creationId="{B437F5FC-01F7-4EB4-81E7-C27D917E9554}"/>
          </ac:grpSpMkLst>
        </pc:grpChg>
        <pc:grpChg chg="add del">
          <ac:chgData name="Johnny Peng" userId="68a61e32d53c6118" providerId="LiveId" clId="{A67492C9-F756-4C86-AAF0-5D9DAFDD78E1}" dt="2019-05-19T12:06:53.844" v="1248" actId="26606"/>
          <ac:grpSpMkLst>
            <pc:docMk/>
            <pc:sldMk cId="3360401389" sldId="264"/>
            <ac:grpSpMk id="45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9T12:06:55.612" v="1250" actId="26606"/>
          <ac:grpSpMkLst>
            <pc:docMk/>
            <pc:sldMk cId="3360401389" sldId="264"/>
            <ac:grpSpMk id="50" creationId="{B437F5FC-01F7-4EB4-81E7-C27D917E9554}"/>
          </ac:grpSpMkLst>
        </pc:grpChg>
        <pc:grpChg chg="add del">
          <ac:chgData name="Johnny Peng" userId="68a61e32d53c6118" providerId="LiveId" clId="{A67492C9-F756-4C86-AAF0-5D9DAFDD78E1}" dt="2019-05-19T12:08:11.057" v="1267" actId="26606"/>
          <ac:grpSpMkLst>
            <pc:docMk/>
            <pc:sldMk cId="3360401389" sldId="264"/>
            <ac:grpSpMk id="57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9T12:08:11.005" v="1266" actId="26606"/>
          <ac:grpSpMkLst>
            <pc:docMk/>
            <pc:sldMk cId="3360401389" sldId="264"/>
            <ac:grpSpMk id="66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9T12:08:17.573" v="1268" actId="26606"/>
          <ac:grpSpMkLst>
            <pc:docMk/>
            <pc:sldMk cId="3360401389" sldId="264"/>
            <ac:grpSpMk id="89" creationId="{905D9A16-BB91-4097-BD0B-3B994C03A526}"/>
          </ac:grpSpMkLst>
        </pc:grpChg>
        <pc:grpChg chg="add del">
          <ac:chgData name="Johnny Peng" userId="68a61e32d53c6118" providerId="LiveId" clId="{A67492C9-F756-4C86-AAF0-5D9DAFDD78E1}" dt="2019-05-19T12:08:17.573" v="1268" actId="26606"/>
          <ac:grpSpMkLst>
            <pc:docMk/>
            <pc:sldMk cId="3360401389" sldId="264"/>
            <ac:grpSpMk id="93" creationId="{9CD7F906-9BCC-447D-B901-20F63333D1C4}"/>
          </ac:grpSpMkLst>
        </pc:grpChg>
        <pc:grpChg chg="add">
          <ac:chgData name="Johnny Peng" userId="68a61e32d53c6118" providerId="LiveId" clId="{A67492C9-F756-4C86-AAF0-5D9DAFDD78E1}" dt="2019-05-19T12:08:17.573" v="1268" actId="26606"/>
          <ac:grpSpMkLst>
            <pc:docMk/>
            <pc:sldMk cId="3360401389" sldId="264"/>
            <ac:grpSpMk id="100" creationId="{4F1F7357-8633-4CE7-BF80-475EE8A2FAEA}"/>
          </ac:grpSpMkLst>
        </pc:grpChg>
        <pc:graphicFrameChg chg="add del">
          <ac:chgData name="Johnny Peng" userId="68a61e32d53c6118" providerId="LiveId" clId="{A67492C9-F756-4C86-AAF0-5D9DAFDD78E1}" dt="2019-05-19T12:06:46.324" v="1242" actId="26606"/>
          <ac:graphicFrameMkLst>
            <pc:docMk/>
            <pc:sldMk cId="3360401389" sldId="264"/>
            <ac:graphicFrameMk id="5" creationId="{E2611FFE-6794-46DC-8553-E1C784925912}"/>
          </ac:graphicFrameMkLst>
        </pc:graphicFrameChg>
        <pc:graphicFrameChg chg="add del">
          <ac:chgData name="Johnny Peng" userId="68a61e32d53c6118" providerId="LiveId" clId="{A67492C9-F756-4C86-AAF0-5D9DAFDD78E1}" dt="2019-05-19T12:06:52.482" v="1244" actId="26606"/>
          <ac:graphicFrameMkLst>
            <pc:docMk/>
            <pc:sldMk cId="3360401389" sldId="264"/>
            <ac:graphicFrameMk id="37" creationId="{B1BDB00B-04B9-47E3-A80D-8FF9890F5611}"/>
          </ac:graphicFrameMkLst>
        </pc:graphicFrameChg>
        <pc:graphicFrameChg chg="add del">
          <ac:chgData name="Johnny Peng" userId="68a61e32d53c6118" providerId="LiveId" clId="{A67492C9-F756-4C86-AAF0-5D9DAFDD78E1}" dt="2019-05-19T12:06:53.844" v="1248" actId="26606"/>
          <ac:graphicFrameMkLst>
            <pc:docMk/>
            <pc:sldMk cId="3360401389" sldId="264"/>
            <ac:graphicFrameMk id="47" creationId="{B1BDB00B-04B9-47E3-A80D-8FF9890F5611}"/>
          </ac:graphicFrameMkLst>
        </pc:graphicFrameChg>
        <pc:graphicFrameChg chg="add del mod modGraphic">
          <ac:chgData name="Johnny Peng" userId="68a61e32d53c6118" providerId="LiveId" clId="{A67492C9-F756-4C86-AAF0-5D9DAFDD78E1}" dt="2019-05-21T05:30:26.028" v="4072" actId="20577"/>
          <ac:graphicFrameMkLst>
            <pc:docMk/>
            <pc:sldMk cId="3360401389" sldId="264"/>
            <ac:graphicFrameMk id="59" creationId="{B1BDB00B-04B9-47E3-A80D-8FF9890F5611}"/>
          </ac:graphicFrameMkLst>
        </pc:graphicFrameChg>
      </pc:sldChg>
      <pc:sldChg chg="addSp delSp modSp add">
        <pc:chgData name="Johnny Peng" userId="68a61e32d53c6118" providerId="LiveId" clId="{A67492C9-F756-4C86-AAF0-5D9DAFDD78E1}" dt="2019-05-19T17:17:22.658" v="2490" actId="1076"/>
        <pc:sldMkLst>
          <pc:docMk/>
          <pc:sldMk cId="737494463" sldId="266"/>
        </pc:sldMkLst>
        <pc:spChg chg="mod">
          <ac:chgData name="Johnny Peng" userId="68a61e32d53c6118" providerId="LiveId" clId="{A67492C9-F756-4C86-AAF0-5D9DAFDD78E1}" dt="2019-05-19T12:53:41.034" v="1993" actId="20577"/>
          <ac:spMkLst>
            <pc:docMk/>
            <pc:sldMk cId="737494463" sldId="266"/>
            <ac:spMk id="2" creationId="{2666ECA0-C0F7-46DA-A7F6-CE52DAF5BFA0}"/>
          </ac:spMkLst>
        </pc:spChg>
        <pc:spChg chg="add del mod">
          <ac:chgData name="Johnny Peng" userId="68a61e32d53c6118" providerId="LiveId" clId="{A67492C9-F756-4C86-AAF0-5D9DAFDD78E1}" dt="2019-05-19T12:10:43.058" v="1303" actId="478"/>
          <ac:spMkLst>
            <pc:docMk/>
            <pc:sldMk cId="737494463" sldId="266"/>
            <ac:spMk id="3" creationId="{080AE410-48D6-4D4C-9758-90D52F8D55B6}"/>
          </ac:spMkLst>
        </pc:spChg>
        <pc:spChg chg="add del mod">
          <ac:chgData name="Johnny Peng" userId="68a61e32d53c6118" providerId="LiveId" clId="{A67492C9-F756-4C86-AAF0-5D9DAFDD78E1}" dt="2019-05-19T12:12:20.649" v="1334" actId="11529"/>
          <ac:spMkLst>
            <pc:docMk/>
            <pc:sldMk cId="737494463" sldId="266"/>
            <ac:spMk id="4" creationId="{B95CC7B9-7D58-416C-A863-407D0DF4D9E7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5" creationId="{831E37AA-3CFF-4C42-8D80-8CF132A178B0}"/>
          </ac:spMkLst>
        </pc:spChg>
        <pc:spChg chg="add mod">
          <ac:chgData name="Johnny Peng" userId="68a61e32d53c6118" providerId="LiveId" clId="{A67492C9-F756-4C86-AAF0-5D9DAFDD78E1}" dt="2019-05-19T17:17:22.658" v="2490" actId="1076"/>
          <ac:spMkLst>
            <pc:docMk/>
            <pc:sldMk cId="737494463" sldId="266"/>
            <ac:spMk id="7" creationId="{308F1323-549D-4FDD-B6F2-F2B6BE696A99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31" creationId="{C5016905-FF16-445B-BAEE-9D00D1CB2250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32" creationId="{CC225114-B0B0-4B33-AF36-A71346EC0015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33" creationId="{5A00D06D-45F3-4BDE-90DF-023080ED950E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34" creationId="{3C0EFCA1-37D3-4B77-8EC4-49132431CBB5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35" creationId="{454EE2EA-5D7E-46EA-BDC3-8EACF1729CD8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36" creationId="{6D2FC9A2-E967-46BC-A852-56D943B588CB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37" creationId="{3DA4A297-46A9-40B2-8C05-30BA8977F6A8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38" creationId="{E4332D03-6CBC-4934-A60C-DC4D3A7E9E9B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39" creationId="{33C0D34A-9CCE-4D13-9988-F3F0134F8701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40" creationId="{785C78B1-E3B8-4DC2-9D17-7EE4FA6D44D9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42" creationId="{E5C5C5DA-BF23-45B9-A278-70C3DE37902B}"/>
          </ac:spMkLst>
        </pc:spChg>
        <pc:spChg chg="add mod">
          <ac:chgData name="Johnny Peng" userId="68a61e32d53c6118" providerId="LiveId" clId="{A67492C9-F756-4C86-AAF0-5D9DAFDD78E1}" dt="2019-05-19T12:54:18.509" v="1998" actId="1076"/>
          <ac:spMkLst>
            <pc:docMk/>
            <pc:sldMk cId="737494463" sldId="266"/>
            <ac:spMk id="43" creationId="{F27AFE09-9E49-4E11-8C8A-F6AE83F5421F}"/>
          </ac:spMkLst>
        </pc:spChg>
        <pc:graphicFrameChg chg="del">
          <ac:chgData name="Johnny Peng" userId="68a61e32d53c6118" providerId="LiveId" clId="{A67492C9-F756-4C86-AAF0-5D9DAFDD78E1}" dt="2019-05-19T12:10:33.313" v="1299" actId="478"/>
          <ac:graphicFrameMkLst>
            <pc:docMk/>
            <pc:sldMk cId="737494463" sldId="266"/>
            <ac:graphicFrameMk id="59" creationId="{B1BDB00B-04B9-47E3-A80D-8FF9890F5611}"/>
          </ac:graphicFrameMkLst>
        </pc:graphicFrameChg>
        <pc:picChg chg="add del mod">
          <ac:chgData name="Johnny Peng" userId="68a61e32d53c6118" providerId="LiveId" clId="{A67492C9-F756-4C86-AAF0-5D9DAFDD78E1}" dt="2019-05-19T12:54:18.509" v="1998" actId="1076"/>
          <ac:picMkLst>
            <pc:docMk/>
            <pc:sldMk cId="737494463" sldId="266"/>
            <ac:picMk id="6" creationId="{C004EE16-EC13-4D5C-BD9C-87F7D76D8710}"/>
          </ac:picMkLst>
        </pc:picChg>
        <pc:picChg chg="add mod">
          <ac:chgData name="Johnny Peng" userId="68a61e32d53c6118" providerId="LiveId" clId="{A67492C9-F756-4C86-AAF0-5D9DAFDD78E1}" dt="2019-05-19T12:14:04.778" v="1384" actId="571"/>
          <ac:picMkLst>
            <pc:docMk/>
            <pc:sldMk cId="737494463" sldId="266"/>
            <ac:picMk id="41" creationId="{DB74F0F8-E2D0-4150-8C39-D4D0D9D70B8C}"/>
          </ac:picMkLst>
        </pc:picChg>
        <pc:picChg chg="add mod">
          <ac:chgData name="Johnny Peng" userId="68a61e32d53c6118" providerId="LiveId" clId="{A67492C9-F756-4C86-AAF0-5D9DAFDD78E1}" dt="2019-05-19T17:17:18.528" v="2489" actId="1076"/>
          <ac:picMkLst>
            <pc:docMk/>
            <pc:sldMk cId="737494463" sldId="266"/>
            <ac:picMk id="1026" creationId="{527476D2-39F1-4850-A08A-AA31FD432CA8}"/>
          </ac:picMkLst>
        </pc:picChg>
      </pc:sldChg>
      <pc:sldChg chg="addSp delSp modSp add">
        <pc:chgData name="Johnny Peng" userId="68a61e32d53c6118" providerId="LiveId" clId="{A67492C9-F756-4C86-AAF0-5D9DAFDD78E1}" dt="2019-05-19T17:17:14.365" v="2487" actId="1076"/>
        <pc:sldMkLst>
          <pc:docMk/>
          <pc:sldMk cId="1017032056" sldId="268"/>
        </pc:sldMkLst>
        <pc:spChg chg="mod">
          <ac:chgData name="Johnny Peng" userId="68a61e32d53c6118" providerId="LiveId" clId="{A67492C9-F756-4C86-AAF0-5D9DAFDD78E1}" dt="2019-05-19T17:11:41.489" v="2485" actId="26606"/>
          <ac:spMkLst>
            <pc:docMk/>
            <pc:sldMk cId="1017032056" sldId="268"/>
            <ac:spMk id="2" creationId="{2666ECA0-C0F7-46DA-A7F6-CE52DAF5BFA0}"/>
          </ac:spMkLst>
        </pc:spChg>
        <pc:spChg chg="add del">
          <ac:chgData name="Johnny Peng" userId="68a61e32d53c6118" providerId="LiveId" clId="{A67492C9-F756-4C86-AAF0-5D9DAFDD78E1}" dt="2019-05-19T12:20:10.400" v="1437" actId="478"/>
          <ac:spMkLst>
            <pc:docMk/>
            <pc:sldMk cId="1017032056" sldId="268"/>
            <ac:spMk id="3" creationId="{DCD59FAC-6B67-4295-BCC7-0D46F20752EB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5" creationId="{831E37AA-3CFF-4C42-8D80-8CF132A178B0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31" creationId="{C5016905-FF16-445B-BAEE-9D00D1CB2250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32" creationId="{CC225114-B0B0-4B33-AF36-A71346EC0015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33" creationId="{5A00D06D-45F3-4BDE-90DF-023080ED950E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34" creationId="{3C0EFCA1-37D3-4B77-8EC4-49132431CBB5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35" creationId="{454EE2EA-5D7E-46EA-BDC3-8EACF1729CD8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36" creationId="{6D2FC9A2-E967-46BC-A852-56D943B588CB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37" creationId="{3DA4A297-46A9-40B2-8C05-30BA8977F6A8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38" creationId="{E4332D03-6CBC-4934-A60C-DC4D3A7E9E9B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39" creationId="{33C0D34A-9CCE-4D13-9988-F3F0134F8701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40" creationId="{785C78B1-E3B8-4DC2-9D17-7EE4FA6D44D9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42" creationId="{E5C5C5DA-BF23-45B9-A278-70C3DE37902B}"/>
          </ac:spMkLst>
        </pc:spChg>
        <pc:spChg chg="del">
          <ac:chgData name="Johnny Peng" userId="68a61e32d53c6118" providerId="LiveId" clId="{A67492C9-F756-4C86-AAF0-5D9DAFDD78E1}" dt="2019-05-19T12:19:53.472" v="1435" actId="478"/>
          <ac:spMkLst>
            <pc:docMk/>
            <pc:sldMk cId="1017032056" sldId="268"/>
            <ac:spMk id="43" creationId="{F27AFE09-9E49-4E11-8C8A-F6AE83F5421F}"/>
          </ac:spMkLst>
        </pc:spChg>
        <pc:spChg chg="add mod">
          <ac:chgData name="Johnny Peng" userId="68a61e32d53c6118" providerId="LiveId" clId="{A67492C9-F756-4C86-AAF0-5D9DAFDD78E1}" dt="2019-05-19T17:17:14.365" v="2487" actId="1076"/>
          <ac:spMkLst>
            <pc:docMk/>
            <pc:sldMk cId="1017032056" sldId="268"/>
            <ac:spMk id="90" creationId="{029CD721-4BCC-4534-B9AE-1FEB22049A08}"/>
          </ac:spMkLst>
        </pc:spChg>
        <pc:spChg chg="add del">
          <ac:chgData name="Johnny Peng" userId="68a61e32d53c6118" providerId="LiveId" clId="{A67492C9-F756-4C86-AAF0-5D9DAFDD78E1}" dt="2019-05-19T17:11:41.489" v="2485" actId="26606"/>
          <ac:spMkLst>
            <pc:docMk/>
            <pc:sldMk cId="1017032056" sldId="268"/>
            <ac:spMk id="98" creationId="{982413CC-69E6-4BDA-A88D-E4EF8F95B27D}"/>
          </ac:spMkLst>
        </pc:spChg>
        <pc:spChg chg="add del">
          <ac:chgData name="Johnny Peng" userId="68a61e32d53c6118" providerId="LiveId" clId="{A67492C9-F756-4C86-AAF0-5D9DAFDD78E1}" dt="2019-05-19T17:11:41.489" v="2485" actId="26606"/>
          <ac:spMkLst>
            <pc:docMk/>
            <pc:sldMk cId="1017032056" sldId="268"/>
            <ac:spMk id="152" creationId="{A3BAF07C-C39E-42EB-BB22-8D46691D9735}"/>
          </ac:spMkLst>
        </pc:spChg>
        <pc:spChg chg="add del">
          <ac:chgData name="Johnny Peng" userId="68a61e32d53c6118" providerId="LiveId" clId="{A67492C9-F756-4C86-AAF0-5D9DAFDD78E1}" dt="2019-05-19T17:11:41.489" v="2485" actId="26606"/>
          <ac:spMkLst>
            <pc:docMk/>
            <pc:sldMk cId="1017032056" sldId="268"/>
            <ac:spMk id="175" creationId="{A7795DFA-888F-47E2-B44E-DE1D3B3E46A4}"/>
          </ac:spMkLst>
        </pc:spChg>
        <pc:grpChg chg="add del">
          <ac:chgData name="Johnny Peng" userId="68a61e32d53c6118" providerId="LiveId" clId="{A67492C9-F756-4C86-AAF0-5D9DAFDD78E1}" dt="2019-05-19T17:11:41.489" v="2485" actId="26606"/>
          <ac:grpSpMkLst>
            <pc:docMk/>
            <pc:sldMk cId="1017032056" sldId="268"/>
            <ac:grpSpMk id="100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9T17:11:41.489" v="2485" actId="26606"/>
          <ac:grpSpMkLst>
            <pc:docMk/>
            <pc:sldMk cId="1017032056" sldId="268"/>
            <ac:grpSpMk id="126" creationId="{9A517D76-CE12-47A5-BD95-9A8F05070B27}"/>
          </ac:grpSpMkLst>
        </pc:grpChg>
        <pc:grpChg chg="add del">
          <ac:chgData name="Johnny Peng" userId="68a61e32d53c6118" providerId="LiveId" clId="{A67492C9-F756-4C86-AAF0-5D9DAFDD78E1}" dt="2019-05-19T17:11:41.489" v="2485" actId="26606"/>
          <ac:grpSpMkLst>
            <pc:docMk/>
            <pc:sldMk cId="1017032056" sldId="268"/>
            <ac:grpSpMk id="147" creationId="{445D6626-A6F2-4475-922C-BE42D3365F27}"/>
          </ac:grpSpMkLst>
        </pc:grpChg>
        <pc:grpChg chg="add del">
          <ac:chgData name="Johnny Peng" userId="68a61e32d53c6118" providerId="LiveId" clId="{A67492C9-F756-4C86-AAF0-5D9DAFDD78E1}" dt="2019-05-19T17:11:41.489" v="2485" actId="26606"/>
          <ac:grpSpMkLst>
            <pc:docMk/>
            <pc:sldMk cId="1017032056" sldId="268"/>
            <ac:grpSpMk id="154" creationId="{D8E9CF54-0466-4261-9E62-0249E60E1886}"/>
          </ac:grpSpMkLst>
        </pc:grpChg>
        <pc:picChg chg="add mod ord">
          <ac:chgData name="Johnny Peng" userId="68a61e32d53c6118" providerId="LiveId" clId="{A67492C9-F756-4C86-AAF0-5D9DAFDD78E1}" dt="2019-05-19T17:11:41.489" v="2485" actId="26606"/>
          <ac:picMkLst>
            <pc:docMk/>
            <pc:sldMk cId="1017032056" sldId="268"/>
            <ac:picMk id="6" creationId="{84465CAC-4955-4533-9475-2662E7D059B3}"/>
          </ac:picMkLst>
        </pc:picChg>
        <pc:picChg chg="add mod">
          <ac:chgData name="Johnny Peng" userId="68a61e32d53c6118" providerId="LiveId" clId="{A67492C9-F756-4C86-AAF0-5D9DAFDD78E1}" dt="2019-05-19T17:11:41.489" v="2485" actId="26606"/>
          <ac:picMkLst>
            <pc:docMk/>
            <pc:sldMk cId="1017032056" sldId="268"/>
            <ac:picMk id="7" creationId="{8B7FD94C-D93E-4D87-A2BF-EDC16A257F69}"/>
          </ac:picMkLst>
        </pc:picChg>
        <pc:picChg chg="del">
          <ac:chgData name="Johnny Peng" userId="68a61e32d53c6118" providerId="LiveId" clId="{A67492C9-F756-4C86-AAF0-5D9DAFDD78E1}" dt="2019-05-19T12:19:50.793" v="1434" actId="478"/>
          <ac:picMkLst>
            <pc:docMk/>
            <pc:sldMk cId="1017032056" sldId="268"/>
            <ac:picMk id="1026" creationId="{527476D2-39F1-4850-A08A-AA31FD432CA8}"/>
          </ac:picMkLst>
        </pc:picChg>
      </pc:sldChg>
      <pc:sldChg chg="addSp delSp modSp add mod ord setBg modAnim setClrOvrMap">
        <pc:chgData name="Johnny Peng" userId="68a61e32d53c6118" providerId="LiveId" clId="{A67492C9-F756-4C86-AAF0-5D9DAFDD78E1}" dt="2019-05-20T09:50:33.707" v="3582"/>
        <pc:sldMkLst>
          <pc:docMk/>
          <pc:sldMk cId="1441629282" sldId="270"/>
        </pc:sldMkLst>
        <pc:spChg chg="del">
          <ac:chgData name="Johnny Peng" userId="68a61e32d53c6118" providerId="LiveId" clId="{A67492C9-F756-4C86-AAF0-5D9DAFDD78E1}" dt="2019-05-19T12:24:43.849" v="1503" actId="478"/>
          <ac:spMkLst>
            <pc:docMk/>
            <pc:sldMk cId="1441629282" sldId="270"/>
            <ac:spMk id="2" creationId="{C7314DD6-6BBB-4B7C-A84A-7DBFE6721532}"/>
          </ac:spMkLst>
        </pc:spChg>
        <pc:spChg chg="add del mod ord">
          <ac:chgData name="Johnny Peng" userId="68a61e32d53c6118" providerId="LiveId" clId="{A67492C9-F756-4C86-AAF0-5D9DAFDD78E1}" dt="2019-05-19T12:27:09.978" v="1584" actId="26606"/>
          <ac:spMkLst>
            <pc:docMk/>
            <pc:sldMk cId="1441629282" sldId="270"/>
            <ac:spMk id="3" creationId="{168F2A0B-985C-484B-90D9-5A441380C00A}"/>
          </ac:spMkLst>
        </pc:spChg>
        <pc:spChg chg="del">
          <ac:chgData name="Johnny Peng" userId="68a61e32d53c6118" providerId="LiveId" clId="{A67492C9-F756-4C86-AAF0-5D9DAFDD78E1}" dt="2019-05-19T12:24:46.522" v="1504" actId="478"/>
          <ac:spMkLst>
            <pc:docMk/>
            <pc:sldMk cId="1441629282" sldId="270"/>
            <ac:spMk id="5" creationId="{037CE25E-5C41-49E1-BA2D-8F6CF8E04EE7}"/>
          </ac:spMkLst>
        </pc:spChg>
        <pc:spChg chg="add del mod">
          <ac:chgData name="Johnny Peng" userId="68a61e32d53c6118" providerId="LiveId" clId="{A67492C9-F756-4C86-AAF0-5D9DAFDD78E1}" dt="2019-05-19T12:24:47.643" v="1505" actId="478"/>
          <ac:spMkLst>
            <pc:docMk/>
            <pc:sldMk cId="1441629282" sldId="270"/>
            <ac:spMk id="6" creationId="{425DB5F4-C11A-44DE-8CAA-F085A04E10BC}"/>
          </ac:spMkLst>
        </pc:spChg>
        <pc:spChg chg="mod">
          <ac:chgData name="Johnny Peng" userId="68a61e32d53c6118" providerId="LiveId" clId="{A67492C9-F756-4C86-AAF0-5D9DAFDD78E1}" dt="2019-05-19T12:47:15.955" v="1778" actId="1076"/>
          <ac:spMkLst>
            <pc:docMk/>
            <pc:sldMk cId="1441629282" sldId="270"/>
            <ac:spMk id="8" creationId="{831E61C9-1ECB-4B88-838B-500612473F09}"/>
          </ac:spMkLst>
        </pc:spChg>
        <pc:spChg chg="mod">
          <ac:chgData name="Johnny Peng" userId="68a61e32d53c6118" providerId="LiveId" clId="{A67492C9-F756-4C86-AAF0-5D9DAFDD78E1}" dt="2019-05-19T12:47:15.955" v="1778" actId="1076"/>
          <ac:spMkLst>
            <pc:docMk/>
            <pc:sldMk cId="1441629282" sldId="270"/>
            <ac:spMk id="9" creationId="{A953D469-08FC-4E5C-BF66-03CC37F49CBF}"/>
          </ac:spMkLst>
        </pc:spChg>
        <pc:spChg chg="mod">
          <ac:chgData name="Johnny Peng" userId="68a61e32d53c6118" providerId="LiveId" clId="{A67492C9-F756-4C86-AAF0-5D9DAFDD78E1}" dt="2019-05-19T12:47:15.955" v="1778" actId="1076"/>
          <ac:spMkLst>
            <pc:docMk/>
            <pc:sldMk cId="1441629282" sldId="270"/>
            <ac:spMk id="10" creationId="{B2EB587F-7271-44D1-99F9-ADCF1417A461}"/>
          </ac:spMkLst>
        </pc:spChg>
        <pc:spChg chg="mod">
          <ac:chgData name="Johnny Peng" userId="68a61e32d53c6118" providerId="LiveId" clId="{A67492C9-F756-4C86-AAF0-5D9DAFDD78E1}" dt="2019-05-19T12:47:15.055" v="1774" actId="14100"/>
          <ac:spMkLst>
            <pc:docMk/>
            <pc:sldMk cId="1441629282" sldId="270"/>
            <ac:spMk id="11" creationId="{716523EA-FD6F-439B-8EFE-151E07AF8AF5}"/>
          </ac:spMkLst>
        </pc:spChg>
        <pc:spChg chg="mod">
          <ac:chgData name="Johnny Peng" userId="68a61e32d53c6118" providerId="LiveId" clId="{A67492C9-F756-4C86-AAF0-5D9DAFDD78E1}" dt="2019-05-19T12:47:14.845" v="1773" actId="14100"/>
          <ac:spMkLst>
            <pc:docMk/>
            <pc:sldMk cId="1441629282" sldId="270"/>
            <ac:spMk id="13" creationId="{EE38A1C7-1D29-4F22-ACB8-DFE81BF893C7}"/>
          </ac:spMkLst>
        </pc:spChg>
        <pc:spChg chg="mod">
          <ac:chgData name="Johnny Peng" userId="68a61e32d53c6118" providerId="LiveId" clId="{A67492C9-F756-4C86-AAF0-5D9DAFDD78E1}" dt="2019-05-19T12:47:15.215" v="1775" actId="14100"/>
          <ac:spMkLst>
            <pc:docMk/>
            <pc:sldMk cId="1441629282" sldId="270"/>
            <ac:spMk id="14" creationId="{9EA61C05-E664-4850-A58D-DECF2B561EAE}"/>
          </ac:spMkLst>
        </pc:spChg>
        <pc:spChg chg="mod">
          <ac:chgData name="Johnny Peng" userId="68a61e32d53c6118" providerId="LiveId" clId="{A67492C9-F756-4C86-AAF0-5D9DAFDD78E1}" dt="2019-05-19T12:43:07.260" v="1710" actId="20577"/>
          <ac:spMkLst>
            <pc:docMk/>
            <pc:sldMk cId="1441629282" sldId="270"/>
            <ac:spMk id="16" creationId="{EB39B21E-E6AB-4BBD-BB9D-FD2C2AB32D46}"/>
          </ac:spMkLst>
        </pc:spChg>
        <pc:spChg chg="add">
          <ac:chgData name="Johnny Peng" userId="68a61e32d53c6118" providerId="LiveId" clId="{A67492C9-F756-4C86-AAF0-5D9DAFDD78E1}" dt="2019-05-19T12:28:48.421" v="1612" actId="26606"/>
          <ac:spMkLst>
            <pc:docMk/>
            <pc:sldMk cId="1441629282" sldId="270"/>
            <ac:spMk id="139" creationId="{982413CC-69E6-4BDA-A88D-E4EF8F95B27D}"/>
          </ac:spMkLst>
        </pc:spChg>
        <pc:spChg chg="add del">
          <ac:chgData name="Johnny Peng" userId="68a61e32d53c6118" providerId="LiveId" clId="{A67492C9-F756-4C86-AAF0-5D9DAFDD78E1}" dt="2019-05-19T12:24:58.633" v="1512" actId="26606"/>
          <ac:spMkLst>
            <pc:docMk/>
            <pc:sldMk cId="1441629282" sldId="270"/>
            <ac:spMk id="152" creationId="{2957367F-0D64-42F0-A033-660B417FE3F5}"/>
          </ac:spMkLst>
        </pc:spChg>
        <pc:spChg chg="add del">
          <ac:chgData name="Johnny Peng" userId="68a61e32d53c6118" providerId="LiveId" clId="{A67492C9-F756-4C86-AAF0-5D9DAFDD78E1}" dt="2019-05-19T12:24:54.247" v="1507" actId="26606"/>
          <ac:spMkLst>
            <pc:docMk/>
            <pc:sldMk cId="1441629282" sldId="270"/>
            <ac:spMk id="159" creationId="{48CAE4AE-A9DF-45AF-9A9C-1712BC63418E}"/>
          </ac:spMkLst>
        </pc:spChg>
        <pc:spChg chg="add del">
          <ac:chgData name="Johnny Peng" userId="68a61e32d53c6118" providerId="LiveId" clId="{A67492C9-F756-4C86-AAF0-5D9DAFDD78E1}" dt="2019-05-19T12:24:56.597" v="1509" actId="26606"/>
          <ac:spMkLst>
            <pc:docMk/>
            <pc:sldMk cId="1441629282" sldId="270"/>
            <ac:spMk id="182" creationId="{44C110BA-81E8-4247-853A-5F2B93E92E46}"/>
          </ac:spMkLst>
        </pc:spChg>
        <pc:spChg chg="add del">
          <ac:chgData name="Johnny Peng" userId="68a61e32d53c6118" providerId="LiveId" clId="{A67492C9-F756-4C86-AAF0-5D9DAFDD78E1}" dt="2019-05-19T12:24:54.247" v="1507" actId="26606"/>
          <ac:spMkLst>
            <pc:docMk/>
            <pc:sldMk cId="1441629282" sldId="270"/>
            <ac:spMk id="184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4:56.597" v="1509" actId="26606"/>
          <ac:spMkLst>
            <pc:docMk/>
            <pc:sldMk cId="1441629282" sldId="270"/>
            <ac:spMk id="186" creationId="{A3BAF07C-C39E-42EB-BB22-8D46691D9735}"/>
          </ac:spMkLst>
        </pc:spChg>
        <pc:spChg chg="add del">
          <ac:chgData name="Johnny Peng" userId="68a61e32d53c6118" providerId="LiveId" clId="{A67492C9-F756-4C86-AAF0-5D9DAFDD78E1}" dt="2019-05-19T12:24:58.616" v="1511" actId="26606"/>
          <ac:spMkLst>
            <pc:docMk/>
            <pc:sldMk cId="1441629282" sldId="270"/>
            <ac:spMk id="189" creationId="{828D1E49-2A21-4A83-A0E0-FB1597B4B2ED}"/>
          </ac:spMkLst>
        </pc:spChg>
        <pc:spChg chg="add del">
          <ac:chgData name="Johnny Peng" userId="68a61e32d53c6118" providerId="LiveId" clId="{A67492C9-F756-4C86-AAF0-5D9DAFDD78E1}" dt="2019-05-19T12:24:58.616" v="1511" actId="26606"/>
          <ac:spMkLst>
            <pc:docMk/>
            <pc:sldMk cId="1441629282" sldId="270"/>
            <ac:spMk id="192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5:27.033" v="1525" actId="26606"/>
          <ac:spMkLst>
            <pc:docMk/>
            <pc:sldMk cId="1441629282" sldId="270"/>
            <ac:spMk id="194" creationId="{A3BAF07C-C39E-42EB-BB22-8D46691D9735}"/>
          </ac:spMkLst>
        </pc:spChg>
        <pc:spChg chg="add del">
          <ac:chgData name="Johnny Peng" userId="68a61e32d53c6118" providerId="LiveId" clId="{A67492C9-F756-4C86-AAF0-5D9DAFDD78E1}" dt="2019-05-19T12:25:27.033" v="1525" actId="26606"/>
          <ac:spMkLst>
            <pc:docMk/>
            <pc:sldMk cId="1441629282" sldId="270"/>
            <ac:spMk id="196" creationId="{44C110BA-81E8-4247-853A-5F2B93E92E46}"/>
          </ac:spMkLst>
        </pc:spChg>
        <pc:spChg chg="add del">
          <ac:chgData name="Johnny Peng" userId="68a61e32d53c6118" providerId="LiveId" clId="{A67492C9-F756-4C86-AAF0-5D9DAFDD78E1}" dt="2019-05-19T12:25:21.793" v="1516" actId="26606"/>
          <ac:spMkLst>
            <pc:docMk/>
            <pc:sldMk cId="1441629282" sldId="270"/>
            <ac:spMk id="201" creationId="{A3BAF07C-C39E-42EB-BB22-8D46691D9735}"/>
          </ac:spMkLst>
        </pc:spChg>
        <pc:spChg chg="add del">
          <ac:chgData name="Johnny Peng" userId="68a61e32d53c6118" providerId="LiveId" clId="{A67492C9-F756-4C86-AAF0-5D9DAFDD78E1}" dt="2019-05-19T12:25:23.201" v="1518" actId="26606"/>
          <ac:spMkLst>
            <pc:docMk/>
            <pc:sldMk cId="1441629282" sldId="270"/>
            <ac:spMk id="225" creationId="{828D1E49-2A21-4A83-A0E0-FB1597B4B2ED}"/>
          </ac:spMkLst>
        </pc:spChg>
        <pc:spChg chg="add del">
          <ac:chgData name="Johnny Peng" userId="68a61e32d53c6118" providerId="LiveId" clId="{A67492C9-F756-4C86-AAF0-5D9DAFDD78E1}" dt="2019-05-19T12:25:23.201" v="1518" actId="26606"/>
          <ac:spMkLst>
            <pc:docMk/>
            <pc:sldMk cId="1441629282" sldId="270"/>
            <ac:spMk id="226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5:24.095" v="1520" actId="26606"/>
          <ac:spMkLst>
            <pc:docMk/>
            <pc:sldMk cId="1441629282" sldId="270"/>
            <ac:spMk id="229" creationId="{48CAE4AE-A9DF-45AF-9A9C-1712BC63418E}"/>
          </ac:spMkLst>
        </pc:spChg>
        <pc:spChg chg="add del">
          <ac:chgData name="Johnny Peng" userId="68a61e32d53c6118" providerId="LiveId" clId="{A67492C9-F756-4C86-AAF0-5D9DAFDD78E1}" dt="2019-05-19T12:25:24.095" v="1520" actId="26606"/>
          <ac:spMkLst>
            <pc:docMk/>
            <pc:sldMk cId="1441629282" sldId="270"/>
            <ac:spMk id="231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5:26.376" v="1522" actId="26606"/>
          <ac:spMkLst>
            <pc:docMk/>
            <pc:sldMk cId="1441629282" sldId="270"/>
            <ac:spMk id="233" creationId="{48CAE4AE-A9DF-45AF-9A9C-1712BC63418E}"/>
          </ac:spMkLst>
        </pc:spChg>
        <pc:spChg chg="add del">
          <ac:chgData name="Johnny Peng" userId="68a61e32d53c6118" providerId="LiveId" clId="{A67492C9-F756-4C86-AAF0-5D9DAFDD78E1}" dt="2019-05-19T12:25:26.376" v="1522" actId="26606"/>
          <ac:spMkLst>
            <pc:docMk/>
            <pc:sldMk cId="1441629282" sldId="270"/>
            <ac:spMk id="235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5:27.005" v="1524" actId="26606"/>
          <ac:spMkLst>
            <pc:docMk/>
            <pc:sldMk cId="1441629282" sldId="270"/>
            <ac:spMk id="237" creationId="{7CC9829A-26F6-4595-8608-1A9F57DA7504}"/>
          </ac:spMkLst>
        </pc:spChg>
        <pc:spChg chg="add del">
          <ac:chgData name="Johnny Peng" userId="68a61e32d53c6118" providerId="LiveId" clId="{A67492C9-F756-4C86-AAF0-5D9DAFDD78E1}" dt="2019-05-19T12:25:49.058" v="1534" actId="26606"/>
          <ac:spMkLst>
            <pc:docMk/>
            <pc:sldMk cId="1441629282" sldId="270"/>
            <ac:spMk id="243" creationId="{48CAE4AE-A9DF-45AF-9A9C-1712BC63418E}"/>
          </ac:spMkLst>
        </pc:spChg>
        <pc:spChg chg="add del">
          <ac:chgData name="Johnny Peng" userId="68a61e32d53c6118" providerId="LiveId" clId="{A67492C9-F756-4C86-AAF0-5D9DAFDD78E1}" dt="2019-05-19T12:25:49.058" v="1534" actId="26606"/>
          <ac:spMkLst>
            <pc:docMk/>
            <pc:sldMk cId="1441629282" sldId="270"/>
            <ac:spMk id="245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5:36.622" v="1527" actId="26606"/>
          <ac:spMkLst>
            <pc:docMk/>
            <pc:sldMk cId="1441629282" sldId="270"/>
            <ac:spMk id="247" creationId="{828D1E49-2A21-4A83-A0E0-FB1597B4B2ED}"/>
          </ac:spMkLst>
        </pc:spChg>
        <pc:spChg chg="add del">
          <ac:chgData name="Johnny Peng" userId="68a61e32d53c6118" providerId="LiveId" clId="{A67492C9-F756-4C86-AAF0-5D9DAFDD78E1}" dt="2019-05-19T12:25:36.622" v="1527" actId="26606"/>
          <ac:spMkLst>
            <pc:docMk/>
            <pc:sldMk cId="1441629282" sldId="270"/>
            <ac:spMk id="270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5:46.150" v="1529" actId="26606"/>
          <ac:spMkLst>
            <pc:docMk/>
            <pc:sldMk cId="1441629282" sldId="270"/>
            <ac:spMk id="272" creationId="{828D1E49-2A21-4A83-A0E0-FB1597B4B2ED}"/>
          </ac:spMkLst>
        </pc:spChg>
        <pc:spChg chg="add del">
          <ac:chgData name="Johnny Peng" userId="68a61e32d53c6118" providerId="LiveId" clId="{A67492C9-F756-4C86-AAF0-5D9DAFDD78E1}" dt="2019-05-19T12:25:46.150" v="1529" actId="26606"/>
          <ac:spMkLst>
            <pc:docMk/>
            <pc:sldMk cId="1441629282" sldId="270"/>
            <ac:spMk id="276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5:46.853" v="1531" actId="26606"/>
          <ac:spMkLst>
            <pc:docMk/>
            <pc:sldMk cId="1441629282" sldId="270"/>
            <ac:spMk id="278" creationId="{2957367F-0D64-42F0-A033-660B417FE3F5}"/>
          </ac:spMkLst>
        </pc:spChg>
        <pc:spChg chg="add del">
          <ac:chgData name="Johnny Peng" userId="68a61e32d53c6118" providerId="LiveId" clId="{A67492C9-F756-4C86-AAF0-5D9DAFDD78E1}" dt="2019-05-19T12:25:49.043" v="1533" actId="26606"/>
          <ac:spMkLst>
            <pc:docMk/>
            <pc:sldMk cId="1441629282" sldId="270"/>
            <ac:spMk id="286" creationId="{828D1E49-2A21-4A83-A0E0-FB1597B4B2ED}"/>
          </ac:spMkLst>
        </pc:spChg>
        <pc:spChg chg="add del">
          <ac:chgData name="Johnny Peng" userId="68a61e32d53c6118" providerId="LiveId" clId="{A67492C9-F756-4C86-AAF0-5D9DAFDD78E1}" dt="2019-05-19T12:25:49.043" v="1533" actId="26606"/>
          <ac:spMkLst>
            <pc:docMk/>
            <pc:sldMk cId="1441629282" sldId="270"/>
            <ac:spMk id="290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7:09.978" v="1584" actId="26606"/>
          <ac:spMkLst>
            <pc:docMk/>
            <pc:sldMk cId="1441629282" sldId="270"/>
            <ac:spMk id="292" creationId="{48CAE4AE-A9DF-45AF-9A9C-1712BC63418E}"/>
          </ac:spMkLst>
        </pc:spChg>
        <pc:spChg chg="add del">
          <ac:chgData name="Johnny Peng" userId="68a61e32d53c6118" providerId="LiveId" clId="{A67492C9-F756-4C86-AAF0-5D9DAFDD78E1}" dt="2019-05-19T12:27:09.978" v="1584" actId="26606"/>
          <ac:spMkLst>
            <pc:docMk/>
            <pc:sldMk cId="1441629282" sldId="270"/>
            <ac:spMk id="296" creationId="{E972DE0D-2E53-4159-ABD3-C601524262C2}"/>
          </ac:spMkLst>
        </pc:spChg>
        <pc:spChg chg="add del">
          <ac:chgData name="Johnny Peng" userId="68a61e32d53c6118" providerId="LiveId" clId="{A67492C9-F756-4C86-AAF0-5D9DAFDD78E1}" dt="2019-05-19T12:28:48.421" v="1612" actId="26606"/>
          <ac:spMkLst>
            <pc:docMk/>
            <pc:sldMk cId="1441629282" sldId="270"/>
            <ac:spMk id="303" creationId="{982413CC-69E6-4BDA-A88D-E4EF8F95B27D}"/>
          </ac:spMkLst>
        </pc:spChg>
        <pc:grpChg chg="mod">
          <ac:chgData name="Johnny Peng" userId="68a61e32d53c6118" providerId="LiveId" clId="{A67492C9-F756-4C86-AAF0-5D9DAFDD78E1}" dt="2019-05-19T12:42:24.164" v="1690" actId="1076"/>
          <ac:grpSpMkLst>
            <pc:docMk/>
            <pc:sldMk cId="1441629282" sldId="270"/>
            <ac:grpSpMk id="7" creationId="{EB027DAF-4421-4684-AF7E-DBE8FFC6CDB5}"/>
          </ac:grpSpMkLst>
        </pc:grpChg>
        <pc:grpChg chg="add">
          <ac:chgData name="Johnny Peng" userId="68a61e32d53c6118" providerId="LiveId" clId="{A67492C9-F756-4C86-AAF0-5D9DAFDD78E1}" dt="2019-05-19T12:28:48.421" v="1612" actId="26606"/>
          <ac:grpSpMkLst>
            <pc:docMk/>
            <pc:sldMk cId="1441629282" sldId="270"/>
            <ac:grpSpMk id="141" creationId="{4F1F7357-8633-4CE7-BF80-475EE8A2FAEA}"/>
          </ac:grpSpMkLst>
        </pc:grpChg>
        <pc:grpChg chg="add del">
          <ac:chgData name="Johnny Peng" userId="68a61e32d53c6118" providerId="LiveId" clId="{A67492C9-F756-4C86-AAF0-5D9DAFDD78E1}" dt="2019-05-19T12:24:58.633" v="1512" actId="26606"/>
          <ac:grpSpMkLst>
            <pc:docMk/>
            <pc:sldMk cId="1441629282" sldId="270"/>
            <ac:grpSpMk id="153" creationId="{A74C980A-5321-4E88-B6F7-572A3327E3C8}"/>
          </ac:grpSpMkLst>
        </pc:grpChg>
        <pc:grpChg chg="add del">
          <ac:chgData name="Johnny Peng" userId="68a61e32d53c6118" providerId="LiveId" clId="{A67492C9-F756-4C86-AAF0-5D9DAFDD78E1}" dt="2019-05-19T12:24:58.633" v="1512" actId="26606"/>
          <ac:grpSpMkLst>
            <pc:docMk/>
            <pc:sldMk cId="1441629282" sldId="270"/>
            <ac:grpSpMk id="154" creationId="{0A1FAD6E-B62A-435F-B914-503F8B950123}"/>
          </ac:grpSpMkLst>
        </pc:grpChg>
        <pc:grpChg chg="add del">
          <ac:chgData name="Johnny Peng" userId="68a61e32d53c6118" providerId="LiveId" clId="{A67492C9-F756-4C86-AAF0-5D9DAFDD78E1}" dt="2019-05-19T12:24:54.247" v="1507" actId="26606"/>
          <ac:grpSpMkLst>
            <pc:docMk/>
            <pc:sldMk cId="1441629282" sldId="270"/>
            <ac:grpSpMk id="161" creationId="{6C272060-BC98-4C91-A58F-4DFEC566CF7F}"/>
          </ac:grpSpMkLst>
        </pc:grpChg>
        <pc:grpChg chg="add del">
          <ac:chgData name="Johnny Peng" userId="68a61e32d53c6118" providerId="LiveId" clId="{A67492C9-F756-4C86-AAF0-5D9DAFDD78E1}" dt="2019-05-19T12:24:56.597" v="1509" actId="26606"/>
          <ac:grpSpMkLst>
            <pc:docMk/>
            <pc:sldMk cId="1441629282" sldId="270"/>
            <ac:grpSpMk id="187" creationId="{D8E9CF54-0466-4261-9E62-0249E60E1886}"/>
          </ac:grpSpMkLst>
        </pc:grpChg>
        <pc:grpChg chg="add del">
          <ac:chgData name="Johnny Peng" userId="68a61e32d53c6118" providerId="LiveId" clId="{A67492C9-F756-4C86-AAF0-5D9DAFDD78E1}" dt="2019-05-19T12:25:36.622" v="1527" actId="26606"/>
          <ac:grpSpMkLst>
            <pc:docMk/>
            <pc:sldMk cId="1441629282" sldId="270"/>
            <ac:grpSpMk id="188" creationId="{088B852E-5494-418B-A833-75CF016A9E20}"/>
          </ac:grpSpMkLst>
        </pc:grpChg>
        <pc:grpChg chg="add del">
          <ac:chgData name="Johnny Peng" userId="68a61e32d53c6118" providerId="LiveId" clId="{A67492C9-F756-4C86-AAF0-5D9DAFDD78E1}" dt="2019-05-19T12:24:58.616" v="1511" actId="26606"/>
          <ac:grpSpMkLst>
            <pc:docMk/>
            <pc:sldMk cId="1441629282" sldId="270"/>
            <ac:grpSpMk id="190" creationId="{088B852E-5494-418B-A833-75CF016A9E20}"/>
          </ac:grpSpMkLst>
        </pc:grpChg>
        <pc:grpChg chg="add del">
          <ac:chgData name="Johnny Peng" userId="68a61e32d53c6118" providerId="LiveId" clId="{A67492C9-F756-4C86-AAF0-5D9DAFDD78E1}" dt="2019-05-19T12:25:27.033" v="1525" actId="26606"/>
          <ac:grpSpMkLst>
            <pc:docMk/>
            <pc:sldMk cId="1441629282" sldId="270"/>
            <ac:grpSpMk id="195" creationId="{D8E9CF54-0466-4261-9E62-0249E60E1886}"/>
          </ac:grpSpMkLst>
        </pc:grpChg>
        <pc:grpChg chg="add del">
          <ac:chgData name="Johnny Peng" userId="68a61e32d53c6118" providerId="LiveId" clId="{A67492C9-F756-4C86-AAF0-5D9DAFDD78E1}" dt="2019-05-19T12:25:21.793" v="1516" actId="26606"/>
          <ac:grpSpMkLst>
            <pc:docMk/>
            <pc:sldMk cId="1441629282" sldId="270"/>
            <ac:grpSpMk id="203" creationId="{D8E9CF54-0466-4261-9E62-0249E60E1886}"/>
          </ac:grpSpMkLst>
        </pc:grpChg>
        <pc:grpChg chg="add del">
          <ac:chgData name="Johnny Peng" userId="68a61e32d53c6118" providerId="LiveId" clId="{A67492C9-F756-4C86-AAF0-5D9DAFDD78E1}" dt="2019-05-19T12:25:23.201" v="1518" actId="26606"/>
          <ac:grpSpMkLst>
            <pc:docMk/>
            <pc:sldMk cId="1441629282" sldId="270"/>
            <ac:grpSpMk id="227" creationId="{088B852E-5494-418B-A833-75CF016A9E20}"/>
          </ac:grpSpMkLst>
        </pc:grpChg>
        <pc:grpChg chg="add del">
          <ac:chgData name="Johnny Peng" userId="68a61e32d53c6118" providerId="LiveId" clId="{A67492C9-F756-4C86-AAF0-5D9DAFDD78E1}" dt="2019-05-19T12:25:24.095" v="1520" actId="26606"/>
          <ac:grpSpMkLst>
            <pc:docMk/>
            <pc:sldMk cId="1441629282" sldId="270"/>
            <ac:grpSpMk id="230" creationId="{6C272060-BC98-4C91-A58F-4DFEC566CF7F}"/>
          </ac:grpSpMkLst>
        </pc:grpChg>
        <pc:grpChg chg="add del">
          <ac:chgData name="Johnny Peng" userId="68a61e32d53c6118" providerId="LiveId" clId="{A67492C9-F756-4C86-AAF0-5D9DAFDD78E1}" dt="2019-05-19T12:25:26.376" v="1522" actId="26606"/>
          <ac:grpSpMkLst>
            <pc:docMk/>
            <pc:sldMk cId="1441629282" sldId="270"/>
            <ac:grpSpMk id="234" creationId="{6C272060-BC98-4C91-A58F-4DFEC566CF7F}"/>
          </ac:grpSpMkLst>
        </pc:grpChg>
        <pc:grpChg chg="add del">
          <ac:chgData name="Johnny Peng" userId="68a61e32d53c6118" providerId="LiveId" clId="{A67492C9-F756-4C86-AAF0-5D9DAFDD78E1}" dt="2019-05-19T12:25:27.005" v="1524" actId="26606"/>
          <ac:grpSpMkLst>
            <pc:docMk/>
            <pc:sldMk cId="1441629282" sldId="270"/>
            <ac:grpSpMk id="238" creationId="{75343792-FB15-4868-8582-6FB07FD06552}"/>
          </ac:grpSpMkLst>
        </pc:grpChg>
        <pc:grpChg chg="add del">
          <ac:chgData name="Johnny Peng" userId="68a61e32d53c6118" providerId="LiveId" clId="{A67492C9-F756-4C86-AAF0-5D9DAFDD78E1}" dt="2019-05-19T12:25:27.005" v="1524" actId="26606"/>
          <ac:grpSpMkLst>
            <pc:docMk/>
            <pc:sldMk cId="1441629282" sldId="270"/>
            <ac:grpSpMk id="239" creationId="{F594A2EF-2FF2-48A2-91C9-02790030750B}"/>
          </ac:grpSpMkLst>
        </pc:grpChg>
        <pc:grpChg chg="add del">
          <ac:chgData name="Johnny Peng" userId="68a61e32d53c6118" providerId="LiveId" clId="{A67492C9-F756-4C86-AAF0-5D9DAFDD78E1}" dt="2019-05-19T12:25:49.058" v="1534" actId="26606"/>
          <ac:grpSpMkLst>
            <pc:docMk/>
            <pc:sldMk cId="1441629282" sldId="270"/>
            <ac:grpSpMk id="244" creationId="{6C272060-BC98-4C91-A58F-4DFEC566CF7F}"/>
          </ac:grpSpMkLst>
        </pc:grpChg>
        <pc:grpChg chg="add del">
          <ac:chgData name="Johnny Peng" userId="68a61e32d53c6118" providerId="LiveId" clId="{A67492C9-F756-4C86-AAF0-5D9DAFDD78E1}" dt="2019-05-19T12:25:46.150" v="1529" actId="26606"/>
          <ac:grpSpMkLst>
            <pc:docMk/>
            <pc:sldMk cId="1441629282" sldId="270"/>
            <ac:grpSpMk id="273" creationId="{088B852E-5494-418B-A833-75CF016A9E20}"/>
          </ac:grpSpMkLst>
        </pc:grpChg>
        <pc:grpChg chg="add del">
          <ac:chgData name="Johnny Peng" userId="68a61e32d53c6118" providerId="LiveId" clId="{A67492C9-F756-4C86-AAF0-5D9DAFDD78E1}" dt="2019-05-19T12:25:46.853" v="1531" actId="26606"/>
          <ac:grpSpMkLst>
            <pc:docMk/>
            <pc:sldMk cId="1441629282" sldId="270"/>
            <ac:grpSpMk id="279" creationId="{A74C980A-5321-4E88-B6F7-572A3327E3C8}"/>
          </ac:grpSpMkLst>
        </pc:grpChg>
        <pc:grpChg chg="add del">
          <ac:chgData name="Johnny Peng" userId="68a61e32d53c6118" providerId="LiveId" clId="{A67492C9-F756-4C86-AAF0-5D9DAFDD78E1}" dt="2019-05-19T12:25:46.853" v="1531" actId="26606"/>
          <ac:grpSpMkLst>
            <pc:docMk/>
            <pc:sldMk cId="1441629282" sldId="270"/>
            <ac:grpSpMk id="282" creationId="{0A1FAD6E-B62A-435F-B914-503F8B950123}"/>
          </ac:grpSpMkLst>
        </pc:grpChg>
        <pc:grpChg chg="add del">
          <ac:chgData name="Johnny Peng" userId="68a61e32d53c6118" providerId="LiveId" clId="{A67492C9-F756-4C86-AAF0-5D9DAFDD78E1}" dt="2019-05-19T12:25:49.043" v="1533" actId="26606"/>
          <ac:grpSpMkLst>
            <pc:docMk/>
            <pc:sldMk cId="1441629282" sldId="270"/>
            <ac:grpSpMk id="287" creationId="{088B852E-5494-418B-A833-75CF016A9E20}"/>
          </ac:grpSpMkLst>
        </pc:grpChg>
        <pc:grpChg chg="add del">
          <ac:chgData name="Johnny Peng" userId="68a61e32d53c6118" providerId="LiveId" clId="{A67492C9-F756-4C86-AAF0-5D9DAFDD78E1}" dt="2019-05-19T12:27:09.978" v="1584" actId="26606"/>
          <ac:grpSpMkLst>
            <pc:docMk/>
            <pc:sldMk cId="1441629282" sldId="270"/>
            <ac:grpSpMk id="293" creationId="{6C272060-BC98-4C91-A58F-4DFEC566CF7F}"/>
          </ac:grpSpMkLst>
        </pc:grpChg>
        <pc:grpChg chg="add del">
          <ac:chgData name="Johnny Peng" userId="68a61e32d53c6118" providerId="LiveId" clId="{A67492C9-F756-4C86-AAF0-5D9DAFDD78E1}" dt="2019-05-19T12:28:48.421" v="1612" actId="26606"/>
          <ac:grpSpMkLst>
            <pc:docMk/>
            <pc:sldMk cId="1441629282" sldId="270"/>
            <ac:grpSpMk id="305" creationId="{4F1F7357-8633-4CE7-BF80-475EE8A2FAEA}"/>
          </ac:grpSpMkLst>
        </pc:grpChg>
        <pc:graphicFrameChg chg="add del">
          <ac:chgData name="Johnny Peng" userId="68a61e32d53c6118" providerId="LiveId" clId="{A67492C9-F756-4C86-AAF0-5D9DAFDD78E1}" dt="2019-05-19T12:27:09.931" v="1583" actId="26606"/>
          <ac:graphicFrameMkLst>
            <pc:docMk/>
            <pc:sldMk cId="1441629282" sldId="270"/>
            <ac:graphicFrameMk id="298" creationId="{72348748-5928-42B3-9035-EBC6E98AC82A}"/>
          </ac:graphicFrameMkLst>
        </pc:graphicFrameChg>
        <pc:graphicFrameChg chg="add del mod modGraphic">
          <ac:chgData name="Johnny Peng" userId="68a61e32d53c6118" providerId="LiveId" clId="{A67492C9-F756-4C86-AAF0-5D9DAFDD78E1}" dt="2019-05-19T12:32:19.887" v="1654" actId="18245"/>
          <ac:graphicFrameMkLst>
            <pc:docMk/>
            <pc:sldMk cId="1441629282" sldId="270"/>
            <ac:graphicFrameMk id="300" creationId="{25CFDC15-31B1-431C-8FE6-4678809E55AE}"/>
          </ac:graphicFrameMkLst>
        </pc:graphicFrameChg>
        <pc:picChg chg="add del mod ord">
          <ac:chgData name="Johnny Peng" userId="68a61e32d53c6118" providerId="LiveId" clId="{A67492C9-F756-4C86-AAF0-5D9DAFDD78E1}" dt="2019-05-19T12:27:00.188" v="1581" actId="478"/>
          <ac:picMkLst>
            <pc:docMk/>
            <pc:sldMk cId="1441629282" sldId="270"/>
            <ac:picMk id="79" creationId="{5AC309F3-1706-4943-B518-F0DC26E47AB3}"/>
          </ac:picMkLst>
        </pc:picChg>
        <pc:picChg chg="add del mod">
          <ac:chgData name="Johnny Peng" userId="68a61e32d53c6118" providerId="LiveId" clId="{A67492C9-F756-4C86-AAF0-5D9DAFDD78E1}" dt="2019-05-19T12:28:38.068" v="1611" actId="478"/>
          <ac:picMkLst>
            <pc:docMk/>
            <pc:sldMk cId="1441629282" sldId="270"/>
            <ac:picMk id="183" creationId="{AC894178-0A9D-4B6B-BAA2-CDA049A2A5F3}"/>
          </ac:picMkLst>
        </pc:picChg>
        <pc:picChg chg="add del mod">
          <ac:chgData name="Johnny Peng" userId="68a61e32d53c6118" providerId="LiveId" clId="{A67492C9-F756-4C86-AAF0-5D9DAFDD78E1}" dt="2019-05-19T12:28:26.910" v="1604"/>
          <ac:picMkLst>
            <pc:docMk/>
            <pc:sldMk cId="1441629282" sldId="270"/>
            <ac:picMk id="185" creationId="{B1D8218C-06B5-42F9-921E-9FB064CBFAA0}"/>
          </ac:picMkLst>
        </pc:picChg>
        <pc:picChg chg="add mod">
          <ac:chgData name="Johnny Peng" userId="68a61e32d53c6118" providerId="LiveId" clId="{A67492C9-F756-4C86-AAF0-5D9DAFDD78E1}" dt="2019-05-19T12:47:16.365" v="1779" actId="1076"/>
          <ac:picMkLst>
            <pc:docMk/>
            <pc:sldMk cId="1441629282" sldId="270"/>
            <ac:picMk id="232" creationId="{7051195B-CB71-43F3-8C7B-5B66FC337329}"/>
          </ac:picMkLst>
        </pc:picChg>
      </pc:sldChg>
      <pc:sldChg chg="modSp add ord">
        <pc:chgData name="Johnny Peng" userId="68a61e32d53c6118" providerId="LiveId" clId="{A67492C9-F756-4C86-AAF0-5D9DAFDD78E1}" dt="2019-05-21T07:31:14.825" v="4736" actId="207"/>
        <pc:sldMkLst>
          <pc:docMk/>
          <pc:sldMk cId="748877454" sldId="271"/>
        </pc:sldMkLst>
        <pc:spChg chg="mod">
          <ac:chgData name="Johnny Peng" userId="68a61e32d53c6118" providerId="LiveId" clId="{A67492C9-F756-4C86-AAF0-5D9DAFDD78E1}" dt="2019-05-19T17:08:29.153" v="2417" actId="20577"/>
          <ac:spMkLst>
            <pc:docMk/>
            <pc:sldMk cId="748877454" sldId="271"/>
            <ac:spMk id="2" creationId="{C7314DD6-6BBB-4B7C-A84A-7DBFE6721532}"/>
          </ac:spMkLst>
        </pc:spChg>
        <pc:graphicFrameChg chg="mod">
          <ac:chgData name="Johnny Peng" userId="68a61e32d53c6118" providerId="LiveId" clId="{A67492C9-F756-4C86-AAF0-5D9DAFDD78E1}" dt="2019-05-21T07:31:14.825" v="4736" actId="207"/>
          <ac:graphicFrameMkLst>
            <pc:docMk/>
            <pc:sldMk cId="748877454" sldId="271"/>
            <ac:graphicFrameMk id="124" creationId="{235E4468-696F-4F2F-99BD-1EC866775900}"/>
          </ac:graphicFrameMkLst>
        </pc:graphicFrameChg>
      </pc:sldChg>
      <pc:sldChg chg="addSp delSp modSp add addAnim delAnim modAnim">
        <pc:chgData name="Johnny Peng" userId="68a61e32d53c6118" providerId="LiveId" clId="{A67492C9-F756-4C86-AAF0-5D9DAFDD78E1}" dt="2019-05-20T09:50:58.651" v="3584"/>
        <pc:sldMkLst>
          <pc:docMk/>
          <pc:sldMk cId="2179270435" sldId="274"/>
        </pc:sldMkLst>
        <pc:spChg chg="del mod">
          <ac:chgData name="Johnny Peng" userId="68a61e32d53c6118" providerId="LiveId" clId="{A67492C9-F756-4C86-AAF0-5D9DAFDD78E1}" dt="2019-05-19T18:39:55.387" v="2838" actId="478"/>
          <ac:spMkLst>
            <pc:docMk/>
            <pc:sldMk cId="2179270435" sldId="274"/>
            <ac:spMk id="2" creationId="{C7314DD6-6BBB-4B7C-A84A-7DBFE6721532}"/>
          </ac:spMkLst>
        </pc:spChg>
        <pc:spChg chg="add del mod">
          <ac:chgData name="Johnny Peng" userId="68a61e32d53c6118" providerId="LiveId" clId="{A67492C9-F756-4C86-AAF0-5D9DAFDD78E1}" dt="2019-05-19T18:40:03.030" v="2841" actId="478"/>
          <ac:spMkLst>
            <pc:docMk/>
            <pc:sldMk cId="2179270435" sldId="274"/>
            <ac:spMk id="4" creationId="{C79BA975-132E-4723-A0EC-9BD8C4A1C04A}"/>
          </ac:spMkLst>
        </pc:spChg>
        <pc:spChg chg="del mod">
          <ac:chgData name="Johnny Peng" userId="68a61e32d53c6118" providerId="LiveId" clId="{A67492C9-F756-4C86-AAF0-5D9DAFDD78E1}" dt="2019-05-19T18:39:51.819" v="2836" actId="478"/>
          <ac:spMkLst>
            <pc:docMk/>
            <pc:sldMk cId="2179270435" sldId="274"/>
            <ac:spMk id="6" creationId="{F794A6E2-D86C-4E19-BA50-DA496C039286}"/>
          </ac:spMkLst>
        </pc:spChg>
        <pc:spChg chg="add del mod">
          <ac:chgData name="Johnny Peng" userId="68a61e32d53c6118" providerId="LiveId" clId="{A67492C9-F756-4C86-AAF0-5D9DAFDD78E1}" dt="2019-05-19T18:40:04.900" v="2842" actId="478"/>
          <ac:spMkLst>
            <pc:docMk/>
            <pc:sldMk cId="2179270435" sldId="274"/>
            <ac:spMk id="7" creationId="{E4B6163E-7D7C-4D44-8AB7-A2E53DD2A209}"/>
          </ac:spMkLst>
        </pc:spChg>
        <pc:spChg chg="add mod">
          <ac:chgData name="Johnny Peng" userId="68a61e32d53c6118" providerId="LiveId" clId="{A67492C9-F756-4C86-AAF0-5D9DAFDD78E1}" dt="2019-05-19T18:40:40.784" v="2889" actId="1076"/>
          <ac:spMkLst>
            <pc:docMk/>
            <pc:sldMk cId="2179270435" sldId="274"/>
            <ac:spMk id="8" creationId="{01716E27-3194-45D6-B319-0F7DD4D688B7}"/>
          </ac:spMkLst>
        </pc:spChg>
        <pc:spChg chg="add del">
          <ac:chgData name="Johnny Peng" userId="68a61e32d53c6118" providerId="LiveId" clId="{A67492C9-F756-4C86-AAF0-5D9DAFDD78E1}" dt="2019-05-19T18:39:44.513" v="2833" actId="26606"/>
          <ac:spMkLst>
            <pc:docMk/>
            <pc:sldMk cId="2179270435" sldId="274"/>
            <ac:spMk id="127" creationId="{E2366EBA-92FD-44AE-87A9-25E5135EB2C9}"/>
          </ac:spMkLst>
        </pc:spChg>
        <pc:spChg chg="add del mod">
          <ac:chgData name="Johnny Peng" userId="68a61e32d53c6118" providerId="LiveId" clId="{A67492C9-F756-4C86-AAF0-5D9DAFDD78E1}" dt="2019-05-19T18:41:03.720" v="2892" actId="1076"/>
          <ac:spMkLst>
            <pc:docMk/>
            <pc:sldMk cId="2179270435" sldId="274"/>
            <ac:spMk id="150" creationId="{227D69DB-32A0-4962-A506-168501DB0E4F}"/>
          </ac:spMkLst>
        </pc:spChg>
        <pc:spChg chg="add del mod">
          <ac:chgData name="Johnny Peng" userId="68a61e32d53c6118" providerId="LiveId" clId="{A67492C9-F756-4C86-AAF0-5D9DAFDD78E1}" dt="2019-05-19T18:41:15.346" v="2895" actId="1076"/>
          <ac:spMkLst>
            <pc:docMk/>
            <pc:sldMk cId="2179270435" sldId="274"/>
            <ac:spMk id="151" creationId="{9FEA3628-AE51-4B9E-87CE-00B570D0371D}"/>
          </ac:spMkLst>
        </pc:spChg>
        <pc:spChg chg="add del mod">
          <ac:chgData name="Johnny Peng" userId="68a61e32d53c6118" providerId="LiveId" clId="{A67492C9-F756-4C86-AAF0-5D9DAFDD78E1}" dt="2019-05-19T18:40:08.975" v="2843" actId="1076"/>
          <ac:spMkLst>
            <pc:docMk/>
            <pc:sldMk cId="2179270435" sldId="274"/>
            <ac:spMk id="152" creationId="{88CEBB8E-BAEC-4841-9138-A2CF4B7CA9F7}"/>
          </ac:spMkLst>
        </pc:spChg>
        <pc:spChg chg="add del mod">
          <ac:chgData name="Johnny Peng" userId="68a61e32d53c6118" providerId="LiveId" clId="{A67492C9-F756-4C86-AAF0-5D9DAFDD78E1}" dt="2019-05-19T18:40:08.975" v="2843" actId="1076"/>
          <ac:spMkLst>
            <pc:docMk/>
            <pc:sldMk cId="2179270435" sldId="274"/>
            <ac:spMk id="153" creationId="{3BF2B604-9E2F-465A-A6F1-2D75E8449CF1}"/>
          </ac:spMkLst>
        </pc:spChg>
        <pc:spChg chg="add del mod">
          <ac:chgData name="Johnny Peng" userId="68a61e32d53c6118" providerId="LiveId" clId="{A67492C9-F756-4C86-AAF0-5D9DAFDD78E1}" dt="2019-05-19T18:41:03.720" v="2892" actId="1076"/>
          <ac:spMkLst>
            <pc:docMk/>
            <pc:sldMk cId="2179270435" sldId="274"/>
            <ac:spMk id="154" creationId="{05D7BAAF-1CC3-46D8-84FF-731FADB79485}"/>
          </ac:spMkLst>
        </pc:spChg>
        <pc:spChg chg="add del mod">
          <ac:chgData name="Johnny Peng" userId="68a61e32d53c6118" providerId="LiveId" clId="{A67492C9-F756-4C86-AAF0-5D9DAFDD78E1}" dt="2019-05-19T18:41:03.720" v="2892" actId="1076"/>
          <ac:spMkLst>
            <pc:docMk/>
            <pc:sldMk cId="2179270435" sldId="274"/>
            <ac:spMk id="155" creationId="{941E703F-E3C8-4230-B521-AF526E90D3AA}"/>
          </ac:spMkLst>
        </pc:spChg>
        <pc:spChg chg="add del mod">
          <ac:chgData name="Johnny Peng" userId="68a61e32d53c6118" providerId="LiveId" clId="{A67492C9-F756-4C86-AAF0-5D9DAFDD78E1}" dt="2019-05-19T18:41:19.739" v="2896" actId="1076"/>
          <ac:spMkLst>
            <pc:docMk/>
            <pc:sldMk cId="2179270435" sldId="274"/>
            <ac:spMk id="156" creationId="{ED03BD3B-FB2D-485C-A377-91935C62B3FD}"/>
          </ac:spMkLst>
        </pc:spChg>
        <pc:spChg chg="add del mod">
          <ac:chgData name="Johnny Peng" userId="68a61e32d53c6118" providerId="LiveId" clId="{A67492C9-F756-4C86-AAF0-5D9DAFDD78E1}" dt="2019-05-19T18:41:03.720" v="2892" actId="1076"/>
          <ac:spMkLst>
            <pc:docMk/>
            <pc:sldMk cId="2179270435" sldId="274"/>
            <ac:spMk id="157" creationId="{AF26B281-4C3E-4C90-8184-00B27814A077}"/>
          </ac:spMkLst>
        </pc:spChg>
        <pc:spChg chg="del">
          <ac:chgData name="Johnny Peng" userId="68a61e32d53c6118" providerId="LiveId" clId="{A67492C9-F756-4C86-AAF0-5D9DAFDD78E1}" dt="2019-05-19T18:38:56.717" v="2821" actId="26606"/>
          <ac:spMkLst>
            <pc:docMk/>
            <pc:sldMk cId="2179270435" sldId="274"/>
            <ac:spMk id="159" creationId="{D75627FE-0AC5-4349-AC08-45A58BEC9B8C}"/>
          </ac:spMkLst>
        </pc:spChg>
        <pc:spChg chg="add del">
          <ac:chgData name="Johnny Peng" userId="68a61e32d53c6118" providerId="LiveId" clId="{A67492C9-F756-4C86-AAF0-5D9DAFDD78E1}" dt="2019-05-19T18:39:44.489" v="2832" actId="26606"/>
          <ac:spMkLst>
            <pc:docMk/>
            <pc:sldMk cId="2179270435" sldId="274"/>
            <ac:spMk id="183" creationId="{BC2574CF-1D35-4994-87BD-5A3378E1AB34}"/>
          </ac:spMkLst>
        </pc:spChg>
        <pc:spChg chg="del">
          <ac:chgData name="Johnny Peng" userId="68a61e32d53c6118" providerId="LiveId" clId="{A67492C9-F756-4C86-AAF0-5D9DAFDD78E1}" dt="2019-05-19T18:38:56.717" v="2821" actId="26606"/>
          <ac:spMkLst>
            <pc:docMk/>
            <pc:sldMk cId="2179270435" sldId="274"/>
            <ac:spMk id="184" creationId="{BC2574CF-1D35-4994-87BD-5A3378E1AB34}"/>
          </ac:spMkLst>
        </pc:spChg>
        <pc:spChg chg="add del mod">
          <ac:chgData name="Johnny Peng" userId="68a61e32d53c6118" providerId="LiveId" clId="{A67492C9-F756-4C86-AAF0-5D9DAFDD78E1}" dt="2019-05-19T18:41:15.346" v="2895" actId="1076"/>
          <ac:spMkLst>
            <pc:docMk/>
            <pc:sldMk cId="2179270435" sldId="274"/>
            <ac:spMk id="214" creationId="{436D9380-BFFB-4F06-A3BC-179453DFA95E}"/>
          </ac:spMkLst>
        </pc:spChg>
        <pc:spChg chg="add del">
          <ac:chgData name="Johnny Peng" userId="68a61e32d53c6118" providerId="LiveId" clId="{A67492C9-F756-4C86-AAF0-5D9DAFDD78E1}" dt="2019-05-19T18:39:44.513" v="2833" actId="26606"/>
          <ac:spMkLst>
            <pc:docMk/>
            <pc:sldMk cId="2179270435" sldId="274"/>
            <ac:spMk id="215" creationId="{7C462C46-EFB7-4580-9921-DFC346FCC3C2}"/>
          </ac:spMkLst>
        </pc:spChg>
        <pc:spChg chg="add del">
          <ac:chgData name="Johnny Peng" userId="68a61e32d53c6118" providerId="LiveId" clId="{A67492C9-F756-4C86-AAF0-5D9DAFDD78E1}" dt="2019-05-19T18:39:44.513" v="2833" actId="26606"/>
          <ac:spMkLst>
            <pc:docMk/>
            <pc:sldMk cId="2179270435" sldId="274"/>
            <ac:spMk id="217" creationId="{B8B918B4-AB10-4E3A-916E-A9625586EA47}"/>
          </ac:spMkLst>
        </pc:spChg>
        <pc:spChg chg="add del">
          <ac:chgData name="Johnny Peng" userId="68a61e32d53c6118" providerId="LiveId" clId="{A67492C9-F756-4C86-AAF0-5D9DAFDD78E1}" dt="2019-05-19T18:39:38.624" v="2830" actId="26606"/>
          <ac:spMkLst>
            <pc:docMk/>
            <pc:sldMk cId="2179270435" sldId="274"/>
            <ac:spMk id="240" creationId="{E4BAAF5C-577F-43DB-8ACD-EDAB5A54E6C0}"/>
          </ac:spMkLst>
        </pc:spChg>
        <pc:spChg chg="add del">
          <ac:chgData name="Johnny Peng" userId="68a61e32d53c6118" providerId="LiveId" clId="{A67492C9-F756-4C86-AAF0-5D9DAFDD78E1}" dt="2019-05-19T18:39:38.624" v="2830" actId="26606"/>
          <ac:spMkLst>
            <pc:docMk/>
            <pc:sldMk cId="2179270435" sldId="274"/>
            <ac:spMk id="242" creationId="{78B6E08A-861F-4A1A-BCF0-69429C5A281C}"/>
          </ac:spMkLst>
        </pc:spChg>
        <pc:spChg chg="add del">
          <ac:chgData name="Johnny Peng" userId="68a61e32d53c6118" providerId="LiveId" clId="{A67492C9-F756-4C86-AAF0-5D9DAFDD78E1}" dt="2019-05-19T18:39:38.624" v="2830" actId="26606"/>
          <ac:spMkLst>
            <pc:docMk/>
            <pc:sldMk cId="2179270435" sldId="274"/>
            <ac:spMk id="257" creationId="{62704ED4-17AD-4155-82BF-349125232CE9}"/>
          </ac:spMkLst>
        </pc:spChg>
        <pc:spChg chg="add del">
          <ac:chgData name="Johnny Peng" userId="68a61e32d53c6118" providerId="LiveId" clId="{A67492C9-F756-4C86-AAF0-5D9DAFDD78E1}" dt="2019-05-19T18:39:44.489" v="2832" actId="26606"/>
          <ac:spMkLst>
            <pc:docMk/>
            <pc:sldMk cId="2179270435" sldId="274"/>
            <ac:spMk id="260" creationId="{D75627FE-0AC5-4349-AC08-45A58BEC9B8C}"/>
          </ac:spMkLst>
        </pc:spChg>
        <pc:spChg chg="add">
          <ac:chgData name="Johnny Peng" userId="68a61e32d53c6118" providerId="LiveId" clId="{A67492C9-F756-4C86-AAF0-5D9DAFDD78E1}" dt="2019-05-19T18:39:44.513" v="2833" actId="26606"/>
          <ac:spMkLst>
            <pc:docMk/>
            <pc:sldMk cId="2179270435" sldId="274"/>
            <ac:spMk id="283" creationId="{E2366EBA-92FD-44AE-87A9-25E5135EB2C9}"/>
          </ac:spMkLst>
        </pc:spChg>
        <pc:spChg chg="add">
          <ac:chgData name="Johnny Peng" userId="68a61e32d53c6118" providerId="LiveId" clId="{A67492C9-F756-4C86-AAF0-5D9DAFDD78E1}" dt="2019-05-19T18:39:44.513" v="2833" actId="26606"/>
          <ac:spMkLst>
            <pc:docMk/>
            <pc:sldMk cId="2179270435" sldId="274"/>
            <ac:spMk id="306" creationId="{7C462C46-EFB7-4580-9921-DFC346FCC3C2}"/>
          </ac:spMkLst>
        </pc:spChg>
        <pc:spChg chg="add">
          <ac:chgData name="Johnny Peng" userId="68a61e32d53c6118" providerId="LiveId" clId="{A67492C9-F756-4C86-AAF0-5D9DAFDD78E1}" dt="2019-05-19T18:39:44.513" v="2833" actId="26606"/>
          <ac:spMkLst>
            <pc:docMk/>
            <pc:sldMk cId="2179270435" sldId="274"/>
            <ac:spMk id="307" creationId="{B8B918B4-AB10-4E3A-916E-A9625586EA47}"/>
          </ac:spMkLst>
        </pc:spChg>
        <pc:grpChg chg="add del">
          <ac:chgData name="Johnny Peng" userId="68a61e32d53c6118" providerId="LiveId" clId="{A67492C9-F756-4C86-AAF0-5D9DAFDD78E1}" dt="2019-05-19T18:39:38.624" v="2830" actId="26606"/>
          <ac:grpSpMkLst>
            <pc:docMk/>
            <pc:sldMk cId="2179270435" sldId="274"/>
            <ac:grpSpMk id="158" creationId="{84DB7353-7D7A-431B-A5B6-A3845E6F2BB2}"/>
          </ac:grpSpMkLst>
        </pc:grpChg>
        <pc:grpChg chg="add del">
          <ac:chgData name="Johnny Peng" userId="68a61e32d53c6118" providerId="LiveId" clId="{A67492C9-F756-4C86-AAF0-5D9DAFDD78E1}" dt="2019-05-19T18:39:44.489" v="2832" actId="26606"/>
          <ac:grpSpMkLst>
            <pc:docMk/>
            <pc:sldMk cId="2179270435" sldId="274"/>
            <ac:grpSpMk id="160" creationId="{F87AAF7B-2090-475D-9C3E-FDC03DD87A88}"/>
          </ac:grpSpMkLst>
        </pc:grpChg>
        <pc:grpChg chg="del">
          <ac:chgData name="Johnny Peng" userId="68a61e32d53c6118" providerId="LiveId" clId="{A67492C9-F756-4C86-AAF0-5D9DAFDD78E1}" dt="2019-05-19T18:38:56.717" v="2821" actId="26606"/>
          <ac:grpSpMkLst>
            <pc:docMk/>
            <pc:sldMk cId="2179270435" sldId="274"/>
            <ac:grpSpMk id="161" creationId="{F87AAF7B-2090-475D-9C3E-FDC03DD87A88}"/>
          </ac:grpSpMkLst>
        </pc:grpChg>
        <pc:grpChg chg="add del">
          <ac:chgData name="Johnny Peng" userId="68a61e32d53c6118" providerId="LiveId" clId="{A67492C9-F756-4C86-AAF0-5D9DAFDD78E1}" dt="2019-05-19T18:39:44.513" v="2833" actId="26606"/>
          <ac:grpSpMkLst>
            <pc:docMk/>
            <pc:sldMk cId="2179270435" sldId="274"/>
            <ac:grpSpMk id="192" creationId="{B437F5FC-01F7-4EB4-81E7-C27D917E9554}"/>
          </ac:grpSpMkLst>
        </pc:grpChg>
        <pc:grpChg chg="add del">
          <ac:chgData name="Johnny Peng" userId="68a61e32d53c6118" providerId="LiveId" clId="{A67492C9-F756-4C86-AAF0-5D9DAFDD78E1}" dt="2019-05-19T18:39:38.624" v="2830" actId="26606"/>
          <ac:grpSpMkLst>
            <pc:docMk/>
            <pc:sldMk cId="2179270435" sldId="274"/>
            <ac:grpSpMk id="253" creationId="{1B24766B-81CA-44C7-BF11-77A12BA42411}"/>
          </ac:grpSpMkLst>
        </pc:grpChg>
        <pc:grpChg chg="add del">
          <ac:chgData name="Johnny Peng" userId="68a61e32d53c6118" providerId="LiveId" clId="{A67492C9-F756-4C86-AAF0-5D9DAFDD78E1}" dt="2019-05-19T18:39:38.624" v="2830" actId="26606"/>
          <ac:grpSpMkLst>
            <pc:docMk/>
            <pc:sldMk cId="2179270435" sldId="274"/>
            <ac:grpSpMk id="258" creationId="{94030ADA-F758-4871-82A9-A900D3A1CF27}"/>
          </ac:grpSpMkLst>
        </pc:grpChg>
        <pc:grpChg chg="add">
          <ac:chgData name="Johnny Peng" userId="68a61e32d53c6118" providerId="LiveId" clId="{A67492C9-F756-4C86-AAF0-5D9DAFDD78E1}" dt="2019-05-19T18:39:44.513" v="2833" actId="26606"/>
          <ac:grpSpMkLst>
            <pc:docMk/>
            <pc:sldMk cId="2179270435" sldId="274"/>
            <ac:grpSpMk id="284" creationId="{B437F5FC-01F7-4EB4-81E7-C27D917E9554}"/>
          </ac:grpSpMkLst>
        </pc:grpChg>
        <pc:picChg chg="add del mod">
          <ac:chgData name="Johnny Peng" userId="68a61e32d53c6118" providerId="LiveId" clId="{A67492C9-F756-4C86-AAF0-5D9DAFDD78E1}" dt="2019-05-19T18:41:09.908" v="2894" actId="1076"/>
          <ac:picMkLst>
            <pc:docMk/>
            <pc:sldMk cId="2179270435" sldId="274"/>
            <ac:picMk id="216" creationId="{4181BEBA-51AA-421F-98A3-34710086F4DA}"/>
          </ac:picMkLst>
        </pc:picChg>
        <pc:cxnChg chg="add del">
          <ac:chgData name="Johnny Peng" userId="68a61e32d53c6118" providerId="LiveId" clId="{A67492C9-F756-4C86-AAF0-5D9DAFDD78E1}" dt="2019-05-19T18:39:44.489" v="2832" actId="26606"/>
          <ac:cxnSpMkLst>
            <pc:docMk/>
            <pc:sldMk cId="2179270435" sldId="274"/>
            <ac:cxnSpMk id="185" creationId="{68B6AB33-DFE6-4FE4-94FE-C9E25424AD16}"/>
          </ac:cxnSpMkLst>
        </pc:cxnChg>
        <pc:cxnChg chg="del">
          <ac:chgData name="Johnny Peng" userId="68a61e32d53c6118" providerId="LiveId" clId="{A67492C9-F756-4C86-AAF0-5D9DAFDD78E1}" dt="2019-05-19T18:38:56.717" v="2821" actId="26606"/>
          <ac:cxnSpMkLst>
            <pc:docMk/>
            <pc:sldMk cId="2179270435" sldId="274"/>
            <ac:cxnSpMk id="186" creationId="{68B6AB33-DFE6-4FE4-94FE-C9E25424AD16}"/>
          </ac:cxnSpMkLst>
        </pc:cxnChg>
      </pc:sldChg>
      <pc:sldChg chg="addSp delSp modSp add ord">
        <pc:chgData name="Johnny Peng" userId="68a61e32d53c6118" providerId="LiveId" clId="{A67492C9-F756-4C86-AAF0-5D9DAFDD78E1}" dt="2019-05-22T12:08:05.676" v="4779" actId="478"/>
        <pc:sldMkLst>
          <pc:docMk/>
          <pc:sldMk cId="271209982" sldId="275"/>
        </pc:sldMkLst>
        <pc:spChg chg="add del mod">
          <ac:chgData name="Johnny Peng" userId="68a61e32d53c6118" providerId="LiveId" clId="{A67492C9-F756-4C86-AAF0-5D9DAFDD78E1}" dt="2019-05-21T06:20:55.932" v="4301" actId="478"/>
          <ac:spMkLst>
            <pc:docMk/>
            <pc:sldMk cId="271209982" sldId="275"/>
            <ac:spMk id="2" creationId="{7AAA4546-D8A3-4209-9B29-7E7687BF0D23}"/>
          </ac:spMkLst>
        </pc:spChg>
        <pc:spChg chg="add del mod">
          <ac:chgData name="Johnny Peng" userId="68a61e32d53c6118" providerId="LiveId" clId="{A67492C9-F756-4C86-AAF0-5D9DAFDD78E1}" dt="2019-05-19T19:06:02.816" v="3470" actId="478"/>
          <ac:spMkLst>
            <pc:docMk/>
            <pc:sldMk cId="271209982" sldId="275"/>
            <ac:spMk id="2" creationId="{C7314DD6-6BBB-4B7C-A84A-7DBFE6721532}"/>
          </ac:spMkLst>
        </pc:spChg>
        <pc:spChg chg="add del mod">
          <ac:chgData name="Johnny Peng" userId="68a61e32d53c6118" providerId="LiveId" clId="{A67492C9-F756-4C86-AAF0-5D9DAFDD78E1}" dt="2019-05-19T19:00:24.237" v="2908" actId="478"/>
          <ac:spMkLst>
            <pc:docMk/>
            <pc:sldMk cId="271209982" sldId="275"/>
            <ac:spMk id="3" creationId="{603AF9A0-A448-4639-A0CA-9DA49E2AA776}"/>
          </ac:spMkLst>
        </pc:spChg>
        <pc:spChg chg="add del mod">
          <ac:chgData name="Johnny Peng" userId="68a61e32d53c6118" providerId="LiveId" clId="{A67492C9-F756-4C86-AAF0-5D9DAFDD78E1}" dt="2019-05-22T12:08:05.676" v="4779" actId="478"/>
          <ac:spMkLst>
            <pc:docMk/>
            <pc:sldMk cId="271209982" sldId="275"/>
            <ac:spMk id="3" creationId="{7A5DF042-756C-4A82-9E1D-8F15DA6B998F}"/>
          </ac:spMkLst>
        </pc:spChg>
        <pc:spChg chg="add mod">
          <ac:chgData name="Johnny Peng" userId="68a61e32d53c6118" providerId="LiveId" clId="{A67492C9-F756-4C86-AAF0-5D9DAFDD78E1}" dt="2019-05-19T19:06:27.515" v="3472" actId="1076"/>
          <ac:spMkLst>
            <pc:docMk/>
            <pc:sldMk cId="271209982" sldId="275"/>
            <ac:spMk id="5" creationId="{E11907EA-EBE8-47CC-8B11-56F1F0A1D9CA}"/>
          </ac:spMkLst>
        </pc:spChg>
        <pc:spChg chg="add mod">
          <ac:chgData name="Johnny Peng" userId="68a61e32d53c6118" providerId="LiveId" clId="{A67492C9-F756-4C86-AAF0-5D9DAFDD78E1}" dt="2019-05-19T19:21:53.654" v="3499" actId="1076"/>
          <ac:spMkLst>
            <pc:docMk/>
            <pc:sldMk cId="271209982" sldId="275"/>
            <ac:spMk id="6" creationId="{D4D11BFC-1FBE-476E-903A-716FECFD777D}"/>
          </ac:spMkLst>
        </pc:spChg>
        <pc:spChg chg="add del mod">
          <ac:chgData name="Johnny Peng" userId="68a61e32d53c6118" providerId="LiveId" clId="{A67492C9-F756-4C86-AAF0-5D9DAFDD78E1}" dt="2019-05-19T19:05:11.020" v="3418" actId="478"/>
          <ac:spMkLst>
            <pc:docMk/>
            <pc:sldMk cId="271209982" sldId="275"/>
            <ac:spMk id="8" creationId="{4DFFCD01-D21C-4F9A-AA30-D8040042E2B9}"/>
          </ac:spMkLst>
        </pc:spChg>
        <pc:spChg chg="add del mod">
          <ac:chgData name="Johnny Peng" userId="68a61e32d53c6118" providerId="LiveId" clId="{A67492C9-F756-4C86-AAF0-5D9DAFDD78E1}" dt="2019-05-21T06:29:39.067" v="4448" actId="11529"/>
          <ac:spMkLst>
            <pc:docMk/>
            <pc:sldMk cId="271209982" sldId="275"/>
            <ac:spMk id="9" creationId="{6234EC69-4E71-4D68-A8D3-773C978CEA0A}"/>
          </ac:spMkLst>
        </pc:spChg>
        <pc:spChg chg="add del mod">
          <ac:chgData name="Johnny Peng" userId="68a61e32d53c6118" providerId="LiveId" clId="{A67492C9-F756-4C86-AAF0-5D9DAFDD78E1}" dt="2019-05-19T19:06:07.951" v="3471" actId="478"/>
          <ac:spMkLst>
            <pc:docMk/>
            <pc:sldMk cId="271209982" sldId="275"/>
            <ac:spMk id="10" creationId="{704B77F4-DBD3-4427-BBC3-327FE831CB50}"/>
          </ac:spMkLst>
        </pc:spChg>
        <pc:spChg chg="add mod">
          <ac:chgData name="Johnny Peng" userId="68a61e32d53c6118" providerId="LiveId" clId="{A67492C9-F756-4C86-AAF0-5D9DAFDD78E1}" dt="2019-05-21T06:29:50.549" v="4453" actId="1076"/>
          <ac:spMkLst>
            <pc:docMk/>
            <pc:sldMk cId="271209982" sldId="275"/>
            <ac:spMk id="10" creationId="{8D2FD582-9F6C-46EA-BEC2-6221067293EC}"/>
          </ac:spMkLst>
        </pc:spChg>
        <pc:spChg chg="add mod">
          <ac:chgData name="Johnny Peng" userId="68a61e32d53c6118" providerId="LiveId" clId="{A67492C9-F756-4C86-AAF0-5D9DAFDD78E1}" dt="2019-05-19T19:27:05.108" v="3576" actId="1076"/>
          <ac:spMkLst>
            <pc:docMk/>
            <pc:sldMk cId="271209982" sldId="275"/>
            <ac:spMk id="11" creationId="{8F274AAB-6D39-4943-8703-1DF83D1AD2C4}"/>
          </ac:spMkLst>
        </pc:spChg>
        <pc:spChg chg="add mod">
          <ac:chgData name="Johnny Peng" userId="68a61e32d53c6118" providerId="LiveId" clId="{A67492C9-F756-4C86-AAF0-5D9DAFDD78E1}" dt="2019-05-21T06:32:18.524" v="4494" actId="207"/>
          <ac:spMkLst>
            <pc:docMk/>
            <pc:sldMk cId="271209982" sldId="275"/>
            <ac:spMk id="13" creationId="{5EBC7EAD-EBD4-4807-BD7F-D306C971D13F}"/>
          </ac:spMkLst>
        </pc:spChg>
        <pc:spChg chg="add">
          <ac:chgData name="Johnny Peng" userId="68a61e32d53c6118" providerId="LiveId" clId="{A67492C9-F756-4C86-AAF0-5D9DAFDD78E1}" dt="2019-05-21T06:20:46.626" v="4299"/>
          <ac:spMkLst>
            <pc:docMk/>
            <pc:sldMk cId="271209982" sldId="275"/>
            <ac:spMk id="30" creationId="{ABCF4925-653D-4B8A-85E0-FEAF0937B7BA}"/>
          </ac:spMkLst>
        </pc:spChg>
        <pc:spChg chg="add mod">
          <ac:chgData name="Johnny Peng" userId="68a61e32d53c6118" providerId="LiveId" clId="{A67492C9-F756-4C86-AAF0-5D9DAFDD78E1}" dt="2019-05-21T06:21:24.130" v="4313" actId="1076"/>
          <ac:spMkLst>
            <pc:docMk/>
            <pc:sldMk cId="271209982" sldId="275"/>
            <ac:spMk id="32" creationId="{03C759D0-D9C3-4460-BEB6-6AF583ECD361}"/>
          </ac:spMkLst>
        </pc:spChg>
        <pc:spChg chg="add del mod">
          <ac:chgData name="Johnny Peng" userId="68a61e32d53c6118" providerId="LiveId" clId="{A67492C9-F756-4C86-AAF0-5D9DAFDD78E1}" dt="2019-05-22T12:08:05.676" v="4779" actId="478"/>
          <ac:spMkLst>
            <pc:docMk/>
            <pc:sldMk cId="271209982" sldId="275"/>
            <ac:spMk id="35" creationId="{982A3F8E-A2A8-4E1B-8425-F1D7A2777B55}"/>
          </ac:spMkLst>
        </pc:spChg>
        <pc:spChg chg="add mod">
          <ac:chgData name="Johnny Peng" userId="68a61e32d53c6118" providerId="LiveId" clId="{A67492C9-F756-4C86-AAF0-5D9DAFDD78E1}" dt="2019-05-21T06:32:26.174" v="4496" actId="1076"/>
          <ac:spMkLst>
            <pc:docMk/>
            <pc:sldMk cId="271209982" sldId="275"/>
            <ac:spMk id="40" creationId="{C7D31128-E8DD-4368-A104-4B170D851EB2}"/>
          </ac:spMkLst>
        </pc:spChg>
        <pc:spChg chg="add mod">
          <ac:chgData name="Johnny Peng" userId="68a61e32d53c6118" providerId="LiveId" clId="{A67492C9-F756-4C86-AAF0-5D9DAFDD78E1}" dt="2019-05-21T06:32:33.641" v="4502" actId="1076"/>
          <ac:spMkLst>
            <pc:docMk/>
            <pc:sldMk cId="271209982" sldId="275"/>
            <ac:spMk id="41" creationId="{39DCD314-32E7-4842-8890-A2F1071D0D1A}"/>
          </ac:spMkLst>
        </pc:spChg>
        <pc:spChg chg="add mod">
          <ac:chgData name="Johnny Peng" userId="68a61e32d53c6118" providerId="LiveId" clId="{A67492C9-F756-4C86-AAF0-5D9DAFDD78E1}" dt="2019-05-21T06:32:38.977" v="4504" actId="1076"/>
          <ac:spMkLst>
            <pc:docMk/>
            <pc:sldMk cId="271209982" sldId="275"/>
            <ac:spMk id="42" creationId="{9A4F4C25-32B7-445D-BA69-9EBF4245B080}"/>
          </ac:spMkLst>
        </pc:spChg>
        <pc:spChg chg="add mod">
          <ac:chgData name="Johnny Peng" userId="68a61e32d53c6118" providerId="LiveId" clId="{A67492C9-F756-4C86-AAF0-5D9DAFDD78E1}" dt="2019-05-21T06:43:31.399" v="4525" actId="1076"/>
          <ac:spMkLst>
            <pc:docMk/>
            <pc:sldMk cId="271209982" sldId="275"/>
            <ac:spMk id="43" creationId="{7025E21E-C8BE-45E1-A43F-69EFB55CE759}"/>
          </ac:spMkLst>
        </pc:spChg>
        <pc:graphicFrameChg chg="del mod">
          <ac:chgData name="Johnny Peng" userId="68a61e32d53c6118" providerId="LiveId" clId="{A67492C9-F756-4C86-AAF0-5D9DAFDD78E1}" dt="2019-05-19T19:00:21.979" v="2907" actId="478"/>
          <ac:graphicFrameMkLst>
            <pc:docMk/>
            <pc:sldMk cId="271209982" sldId="275"/>
            <ac:graphicFrameMk id="124" creationId="{235E4468-696F-4F2F-99BD-1EC866775900}"/>
          </ac:graphicFrameMkLst>
        </pc:graphicFrameChg>
        <pc:picChg chg="add mod">
          <ac:chgData name="Johnny Peng" userId="68a61e32d53c6118" providerId="LiveId" clId="{A67492C9-F756-4C86-AAF0-5D9DAFDD78E1}" dt="2019-05-21T06:29:47.497" v="4452" actId="1076"/>
          <ac:picMkLst>
            <pc:docMk/>
            <pc:sldMk cId="271209982" sldId="275"/>
            <ac:picMk id="4" creationId="{DE4FCE68-9A3F-45B2-A1E4-E3D47CF77391}"/>
          </ac:picMkLst>
        </pc:picChg>
        <pc:picChg chg="add del mod">
          <ac:chgData name="Johnny Peng" userId="68a61e32d53c6118" providerId="LiveId" clId="{A67492C9-F756-4C86-AAF0-5D9DAFDD78E1}" dt="2019-05-21T06:29:25.441" v="4444" actId="478"/>
          <ac:picMkLst>
            <pc:docMk/>
            <pc:sldMk cId="271209982" sldId="275"/>
            <ac:picMk id="7" creationId="{37CCB987-CE15-4438-9424-83600F316615}"/>
          </ac:picMkLst>
        </pc:picChg>
        <pc:picChg chg="add del mod">
          <ac:chgData name="Johnny Peng" userId="68a61e32d53c6118" providerId="LiveId" clId="{A67492C9-F756-4C86-AAF0-5D9DAFDD78E1}" dt="2019-05-21T06:30:46.663" v="4464" actId="478"/>
          <ac:picMkLst>
            <pc:docMk/>
            <pc:sldMk cId="271209982" sldId="275"/>
            <ac:picMk id="8" creationId="{59063F1B-5095-4F7E-8B64-22202E5883E0}"/>
          </ac:picMkLst>
        </pc:picChg>
        <pc:picChg chg="add mod">
          <ac:chgData name="Johnny Peng" userId="68a61e32d53c6118" providerId="LiveId" clId="{A67492C9-F756-4C86-AAF0-5D9DAFDD78E1}" dt="2019-05-21T06:32:30.052" v="4501" actId="1076"/>
          <ac:picMkLst>
            <pc:docMk/>
            <pc:sldMk cId="271209982" sldId="275"/>
            <ac:picMk id="12" creationId="{9FBBFD5B-F6A6-40A1-A3D9-577806411E99}"/>
          </ac:picMkLst>
        </pc:picChg>
      </pc:sldChg>
      <pc:sldChg chg="addSp delSp modSp add">
        <pc:chgData name="Johnny Peng" userId="68a61e32d53c6118" providerId="LiveId" clId="{A67492C9-F756-4C86-AAF0-5D9DAFDD78E1}" dt="2019-05-22T12:08:32.093" v="4780" actId="1076"/>
        <pc:sldMkLst>
          <pc:docMk/>
          <pc:sldMk cId="2737984499" sldId="276"/>
        </pc:sldMkLst>
        <pc:spChg chg="add del mod">
          <ac:chgData name="Johnny Peng" userId="68a61e32d53c6118" providerId="LiveId" clId="{A67492C9-F756-4C86-AAF0-5D9DAFDD78E1}" dt="2019-05-21T06:19:21.541" v="4278" actId="478"/>
          <ac:spMkLst>
            <pc:docMk/>
            <pc:sldMk cId="2737984499" sldId="276"/>
            <ac:spMk id="2" creationId="{E81191F2-74C7-46F3-923E-4976F48313F9}"/>
          </ac:spMkLst>
        </pc:spChg>
        <pc:spChg chg="add mod">
          <ac:chgData name="Johnny Peng" userId="68a61e32d53c6118" providerId="LiveId" clId="{A67492C9-F756-4C86-AAF0-5D9DAFDD78E1}" dt="2019-05-21T06:20:31.417" v="4298" actId="688"/>
          <ac:spMkLst>
            <pc:docMk/>
            <pc:sldMk cId="2737984499" sldId="276"/>
            <ac:spMk id="4" creationId="{70FD2146-ED92-428B-8D94-7E5D6B4EABD8}"/>
          </ac:spMkLst>
        </pc:spChg>
        <pc:spChg chg="add mod">
          <ac:chgData name="Johnny Peng" userId="68a61e32d53c6118" providerId="LiveId" clId="{A67492C9-F756-4C86-AAF0-5D9DAFDD78E1}" dt="2019-05-22T12:08:32.093" v="4780" actId="1076"/>
          <ac:spMkLst>
            <pc:docMk/>
            <pc:sldMk cId="2737984499" sldId="276"/>
            <ac:spMk id="9" creationId="{2E636E82-710F-4C7A-A9F5-CF92422D1C7C}"/>
          </ac:spMkLst>
        </pc:spChg>
        <pc:spChg chg="add mod">
          <ac:chgData name="Johnny Peng" userId="68a61e32d53c6118" providerId="LiveId" clId="{A67492C9-F756-4C86-AAF0-5D9DAFDD78E1}" dt="2019-05-21T07:22:13.948" v="4686" actId="20577"/>
          <ac:spMkLst>
            <pc:docMk/>
            <pc:sldMk cId="2737984499" sldId="276"/>
            <ac:spMk id="30" creationId="{C68204AF-5C14-4B0D-A2C6-9A1F3A4DAAF6}"/>
          </ac:spMkLst>
        </pc:spChg>
        <pc:spChg chg="add">
          <ac:chgData name="Johnny Peng" userId="68a61e32d53c6118" providerId="LiveId" clId="{A67492C9-F756-4C86-AAF0-5D9DAFDD78E1}" dt="2019-05-19T19:27:16.644" v="3577"/>
          <ac:spMkLst>
            <pc:docMk/>
            <pc:sldMk cId="2737984499" sldId="276"/>
            <ac:spMk id="31" creationId="{C0A0680E-8459-48DF-9ADF-ADBCA97172C2}"/>
          </ac:spMkLst>
        </pc:spChg>
        <pc:spChg chg="add">
          <ac:chgData name="Johnny Peng" userId="68a61e32d53c6118" providerId="LiveId" clId="{A67492C9-F756-4C86-AAF0-5D9DAFDD78E1}" dt="2019-05-21T06:22:34.086" v="4315"/>
          <ac:spMkLst>
            <pc:docMk/>
            <pc:sldMk cId="2737984499" sldId="276"/>
            <ac:spMk id="32" creationId="{BA81F023-BFDE-4537-8ADC-C433F7DE8F30}"/>
          </ac:spMkLst>
        </pc:spChg>
        <pc:spChg chg="add mod">
          <ac:chgData name="Johnny Peng" userId="68a61e32d53c6118" providerId="LiveId" clId="{A67492C9-F756-4C86-AAF0-5D9DAFDD78E1}" dt="2019-05-21T06:30:00.582" v="4463" actId="1037"/>
          <ac:spMkLst>
            <pc:docMk/>
            <pc:sldMk cId="2737984499" sldId="276"/>
            <ac:spMk id="33" creationId="{20C905BA-202A-479B-AC4E-DECAFB0BC486}"/>
          </ac:spMkLst>
        </pc:spChg>
        <pc:spChg chg="add mod">
          <ac:chgData name="Johnny Peng" userId="68a61e32d53c6118" providerId="LiveId" clId="{A67492C9-F756-4C86-AAF0-5D9DAFDD78E1}" dt="2019-05-22T12:08:32.093" v="4780" actId="1076"/>
          <ac:spMkLst>
            <pc:docMk/>
            <pc:sldMk cId="2737984499" sldId="276"/>
            <ac:spMk id="37" creationId="{AD01C13E-6BF1-45D3-93EA-F937166C9F1F}"/>
          </ac:spMkLst>
        </pc:spChg>
        <pc:spChg chg="add mod">
          <ac:chgData name="Johnny Peng" userId="68a61e32d53c6118" providerId="LiveId" clId="{A67492C9-F756-4C86-AAF0-5D9DAFDD78E1}" dt="2019-05-22T12:08:32.093" v="4780" actId="1076"/>
          <ac:spMkLst>
            <pc:docMk/>
            <pc:sldMk cId="2737984499" sldId="276"/>
            <ac:spMk id="38" creationId="{F0EA1486-AA44-4A46-AF56-266F5C2DF323}"/>
          </ac:spMkLst>
        </pc:spChg>
        <pc:spChg chg="add mod">
          <ac:chgData name="Johnny Peng" userId="68a61e32d53c6118" providerId="LiveId" clId="{A67492C9-F756-4C86-AAF0-5D9DAFDD78E1}" dt="2019-05-22T12:08:32.093" v="4780" actId="1076"/>
          <ac:spMkLst>
            <pc:docMk/>
            <pc:sldMk cId="2737984499" sldId="276"/>
            <ac:spMk id="39" creationId="{E8E9B7BD-8AA2-4B91-B878-36BECA047052}"/>
          </ac:spMkLst>
        </pc:spChg>
        <pc:spChg chg="add mod">
          <ac:chgData name="Johnny Peng" userId="68a61e32d53c6118" providerId="LiveId" clId="{A67492C9-F756-4C86-AAF0-5D9DAFDD78E1}" dt="2019-05-21T06:43:42.062" v="4548" actId="1076"/>
          <ac:spMkLst>
            <pc:docMk/>
            <pc:sldMk cId="2737984499" sldId="276"/>
            <ac:spMk id="40" creationId="{F34F7CFA-AEBB-4D04-BD14-F8BB7F244B92}"/>
          </ac:spMkLst>
        </pc:spChg>
        <pc:picChg chg="add del mod">
          <ac:chgData name="Johnny Peng" userId="68a61e32d53c6118" providerId="LiveId" clId="{A67492C9-F756-4C86-AAF0-5D9DAFDD78E1}" dt="2019-05-19T19:15:52.541" v="3479" actId="478"/>
          <ac:picMkLst>
            <pc:docMk/>
            <pc:sldMk cId="2737984499" sldId="276"/>
            <ac:picMk id="2" creationId="{17D7FE9C-5DE1-4930-B0AA-5A625A2D1247}"/>
          </ac:picMkLst>
        </pc:picChg>
        <pc:picChg chg="add mod">
          <ac:chgData name="Johnny Peng" userId="68a61e32d53c6118" providerId="LiveId" clId="{A67492C9-F756-4C86-AAF0-5D9DAFDD78E1}" dt="2019-05-21T06:43:37.963" v="4547" actId="1076"/>
          <ac:picMkLst>
            <pc:docMk/>
            <pc:sldMk cId="2737984499" sldId="276"/>
            <ac:picMk id="3" creationId="{17A1941D-7541-48F5-A8D2-9446746B6A30}"/>
          </ac:picMkLst>
        </pc:picChg>
        <pc:picChg chg="del">
          <ac:chgData name="Johnny Peng" userId="68a61e32d53c6118" providerId="LiveId" clId="{A67492C9-F756-4C86-AAF0-5D9DAFDD78E1}" dt="2019-05-19T19:15:40.872" v="3474" actId="478"/>
          <ac:picMkLst>
            <pc:docMk/>
            <pc:sldMk cId="2737984499" sldId="276"/>
            <ac:picMk id="4" creationId="{DE4FCE68-9A3F-45B2-A1E4-E3D47CF77391}"/>
          </ac:picMkLst>
        </pc:picChg>
        <pc:picChg chg="add del mod">
          <ac:chgData name="Johnny Peng" userId="68a61e32d53c6118" providerId="LiveId" clId="{A67492C9-F756-4C86-AAF0-5D9DAFDD78E1}" dt="2019-05-21T06:31:08.899" v="4470" actId="478"/>
          <ac:picMkLst>
            <pc:docMk/>
            <pc:sldMk cId="2737984499" sldId="276"/>
            <ac:picMk id="7" creationId="{24EF8C13-C877-4A95-9753-4613A7547586}"/>
          </ac:picMkLst>
        </pc:picChg>
        <pc:picChg chg="add mod">
          <ac:chgData name="Johnny Peng" userId="68a61e32d53c6118" providerId="LiveId" clId="{A67492C9-F756-4C86-AAF0-5D9DAFDD78E1}" dt="2019-05-22T12:08:32.093" v="4780" actId="1076"/>
          <ac:picMkLst>
            <pc:docMk/>
            <pc:sldMk cId="2737984499" sldId="276"/>
            <ac:picMk id="8" creationId="{87E2627A-9669-4C87-AD23-B87B81E0D682}"/>
          </ac:picMkLst>
        </pc:picChg>
        <pc:picChg chg="add del">
          <ac:chgData name="Johnny Peng" userId="68a61e32d53c6118" providerId="LiveId" clId="{A67492C9-F756-4C86-AAF0-5D9DAFDD78E1}" dt="2019-05-21T07:31:54.618" v="4738"/>
          <ac:picMkLst>
            <pc:docMk/>
            <pc:sldMk cId="2737984499" sldId="276"/>
            <ac:picMk id="10" creationId="{818F15F0-9784-438F-85C0-76B2014BE8F2}"/>
          </ac:picMkLst>
        </pc:picChg>
      </pc:sldChg>
      <pc:sldChg chg="modSp add ord">
        <pc:chgData name="Johnny Peng" userId="68a61e32d53c6118" providerId="LiveId" clId="{A67492C9-F756-4C86-AAF0-5D9DAFDD78E1}" dt="2019-05-21T07:25:39.228" v="4727" actId="20577"/>
        <pc:sldMkLst>
          <pc:docMk/>
          <pc:sldMk cId="685357637" sldId="277"/>
        </pc:sldMkLst>
        <pc:spChg chg="mod">
          <ac:chgData name="Johnny Peng" userId="68a61e32d53c6118" providerId="LiveId" clId="{A67492C9-F756-4C86-AAF0-5D9DAFDD78E1}" dt="2019-05-21T06:53:26.349" v="4597" actId="20577"/>
          <ac:spMkLst>
            <pc:docMk/>
            <pc:sldMk cId="685357637" sldId="277"/>
            <ac:spMk id="2" creationId="{C7314DD6-6BBB-4B7C-A84A-7DBFE6721532}"/>
          </ac:spMkLst>
        </pc:spChg>
        <pc:spChg chg="mod">
          <ac:chgData name="Johnny Peng" userId="68a61e32d53c6118" providerId="LiveId" clId="{A67492C9-F756-4C86-AAF0-5D9DAFDD78E1}" dt="2019-05-21T07:25:39.228" v="4727" actId="20577"/>
          <ac:spMkLst>
            <pc:docMk/>
            <pc:sldMk cId="685357637" sldId="277"/>
            <ac:spMk id="6" creationId="{F794A6E2-D86C-4E19-BA50-DA496C039286}"/>
          </ac:spMkLst>
        </pc:spChg>
      </pc:sldChg>
      <pc:sldChg chg="add del">
        <pc:chgData name="Johnny Peng" userId="68a61e32d53c6118" providerId="LiveId" clId="{A67492C9-F756-4C86-AAF0-5D9DAFDD78E1}" dt="2019-05-21T05:27:00.101" v="3586" actId="2696"/>
        <pc:sldMkLst>
          <pc:docMk/>
          <pc:sldMk cId="2614962430" sldId="277"/>
        </pc:sldMkLst>
      </pc:sldChg>
      <pc:sldChg chg="addSp delSp modSp add">
        <pc:chgData name="Johnny Peng" userId="68a61e32d53c6118" providerId="LiveId" clId="{A67492C9-F756-4C86-AAF0-5D9DAFDD78E1}" dt="2019-05-22T12:09:47.012" v="4781" actId="1076"/>
        <pc:sldMkLst>
          <pc:docMk/>
          <pc:sldMk cId="2155365714" sldId="278"/>
        </pc:sldMkLst>
        <pc:spChg chg="mod">
          <ac:chgData name="Johnny Peng" userId="68a61e32d53c6118" providerId="LiveId" clId="{A67492C9-F756-4C86-AAF0-5D9DAFDD78E1}" dt="2019-05-21T07:22:36.907" v="4692" actId="20577"/>
          <ac:spMkLst>
            <pc:docMk/>
            <pc:sldMk cId="2155365714" sldId="278"/>
            <ac:spMk id="30" creationId="{C68204AF-5C14-4B0D-A2C6-9A1F3A4DAAF6}"/>
          </ac:spMkLst>
        </pc:spChg>
        <pc:spChg chg="add">
          <ac:chgData name="Johnny Peng" userId="68a61e32d53c6118" providerId="LiveId" clId="{A67492C9-F756-4C86-AAF0-5D9DAFDD78E1}" dt="2019-05-21T06:22:25.429" v="4314"/>
          <ac:spMkLst>
            <pc:docMk/>
            <pc:sldMk cId="2155365714" sldId="278"/>
            <ac:spMk id="32" creationId="{D7075455-DBD0-41B0-B353-763522A08419}"/>
          </ac:spMkLst>
        </pc:spChg>
        <pc:spChg chg="add">
          <ac:chgData name="Johnny Peng" userId="68a61e32d53c6118" providerId="LiveId" clId="{A67492C9-F756-4C86-AAF0-5D9DAFDD78E1}" dt="2019-05-21T06:22:35.917" v="4316"/>
          <ac:spMkLst>
            <pc:docMk/>
            <pc:sldMk cId="2155365714" sldId="278"/>
            <ac:spMk id="33" creationId="{F59C067A-5A74-4425-BFC7-1961D1F279A2}"/>
          </ac:spMkLst>
        </pc:spChg>
        <pc:spChg chg="add mod">
          <ac:chgData name="Johnny Peng" userId="68a61e32d53c6118" providerId="LiveId" clId="{A67492C9-F756-4C86-AAF0-5D9DAFDD78E1}" dt="2019-05-21T06:43:17.368" v="4523" actId="1038"/>
          <ac:spMkLst>
            <pc:docMk/>
            <pc:sldMk cId="2155365714" sldId="278"/>
            <ac:spMk id="34" creationId="{35B29367-0CBB-4D45-A146-B3D0ED632EAC}"/>
          </ac:spMkLst>
        </pc:spChg>
        <pc:spChg chg="add mod">
          <ac:chgData name="Johnny Peng" userId="68a61e32d53c6118" providerId="LiveId" clId="{A67492C9-F756-4C86-AAF0-5D9DAFDD78E1}" dt="2019-05-21T06:43:46.307" v="4554" actId="1037"/>
          <ac:spMkLst>
            <pc:docMk/>
            <pc:sldMk cId="2155365714" sldId="278"/>
            <ac:spMk id="35" creationId="{E37B670F-6D04-4A0F-81A1-A1CF8F917561}"/>
          </ac:spMkLst>
        </pc:spChg>
        <pc:spChg chg="add mod">
          <ac:chgData name="Johnny Peng" userId="68a61e32d53c6118" providerId="LiveId" clId="{A67492C9-F756-4C86-AAF0-5D9DAFDD78E1}" dt="2019-05-22T12:09:47.012" v="4781" actId="1076"/>
          <ac:spMkLst>
            <pc:docMk/>
            <pc:sldMk cId="2155365714" sldId="278"/>
            <ac:spMk id="39" creationId="{EEFAE4AF-BB58-445A-AC43-969CD640E67C}"/>
          </ac:spMkLst>
        </pc:spChg>
        <pc:spChg chg="add mod">
          <ac:chgData name="Johnny Peng" userId="68a61e32d53c6118" providerId="LiveId" clId="{A67492C9-F756-4C86-AAF0-5D9DAFDD78E1}" dt="2019-05-22T12:09:47.012" v="4781" actId="1076"/>
          <ac:spMkLst>
            <pc:docMk/>
            <pc:sldMk cId="2155365714" sldId="278"/>
            <ac:spMk id="40" creationId="{5BFF619F-F8B1-478F-B4E2-02406A14B67B}"/>
          </ac:spMkLst>
        </pc:spChg>
        <pc:picChg chg="add mod">
          <ac:chgData name="Johnny Peng" userId="68a61e32d53c6118" providerId="LiveId" clId="{A67492C9-F756-4C86-AAF0-5D9DAFDD78E1}" dt="2019-05-21T06:15:46.753" v="4258" actId="14100"/>
          <ac:picMkLst>
            <pc:docMk/>
            <pc:sldMk cId="2155365714" sldId="278"/>
            <ac:picMk id="2" creationId="{01E93FF9-148C-4D13-BBD3-4CB355EBB5D8}"/>
          </ac:picMkLst>
        </pc:picChg>
        <pc:picChg chg="del">
          <ac:chgData name="Johnny Peng" userId="68a61e32d53c6118" providerId="LiveId" clId="{A67492C9-F756-4C86-AAF0-5D9DAFDD78E1}" dt="2019-05-21T06:15:35.731" v="4254" actId="478"/>
          <ac:picMkLst>
            <pc:docMk/>
            <pc:sldMk cId="2155365714" sldId="278"/>
            <ac:picMk id="3" creationId="{17A1941D-7541-48F5-A8D2-9446746B6A30}"/>
          </ac:picMkLst>
        </pc:picChg>
        <pc:picChg chg="add del mod">
          <ac:chgData name="Johnny Peng" userId="68a61e32d53c6118" providerId="LiveId" clId="{A67492C9-F756-4C86-AAF0-5D9DAFDD78E1}" dt="2019-05-21T07:32:02.017" v="4742" actId="478"/>
          <ac:picMkLst>
            <pc:docMk/>
            <pc:sldMk cId="2155365714" sldId="278"/>
            <ac:picMk id="4" creationId="{47BD6898-5D3A-4131-A623-332B35637F99}"/>
          </ac:picMkLst>
        </pc:picChg>
        <pc:picChg chg="add del mod">
          <ac:chgData name="Johnny Peng" userId="68a61e32d53c6118" providerId="LiveId" clId="{A67492C9-F756-4C86-AAF0-5D9DAFDD78E1}" dt="2019-05-21T07:32:11.335" v="4745" actId="478"/>
          <ac:picMkLst>
            <pc:docMk/>
            <pc:sldMk cId="2155365714" sldId="278"/>
            <ac:picMk id="7" creationId="{CE410A28-7914-4F8E-950A-335D66D42FC1}"/>
          </ac:picMkLst>
        </pc:picChg>
        <pc:picChg chg="add del mod">
          <ac:chgData name="Johnny Peng" userId="68a61e32d53c6118" providerId="LiveId" clId="{A67492C9-F756-4C86-AAF0-5D9DAFDD78E1}" dt="2019-05-21T07:32:32.255" v="4750" actId="478"/>
          <ac:picMkLst>
            <pc:docMk/>
            <pc:sldMk cId="2155365714" sldId="278"/>
            <ac:picMk id="8" creationId="{55E12715-E2C7-4C18-996E-7A6DB8728C5A}"/>
          </ac:picMkLst>
        </pc:picChg>
        <pc:picChg chg="add mod">
          <ac:chgData name="Johnny Peng" userId="68a61e32d53c6118" providerId="LiveId" clId="{A67492C9-F756-4C86-AAF0-5D9DAFDD78E1}" dt="2019-05-22T12:09:47.012" v="4781" actId="1076"/>
          <ac:picMkLst>
            <pc:docMk/>
            <pc:sldMk cId="2155365714" sldId="278"/>
            <ac:picMk id="9" creationId="{222E7263-495C-45D2-8CB0-75D7307973FD}"/>
          </ac:picMkLst>
        </pc:picChg>
      </pc:sldChg>
      <pc:sldChg chg="add del">
        <pc:chgData name="Johnny Peng" userId="68a61e32d53c6118" providerId="LiveId" clId="{A67492C9-F756-4C86-AAF0-5D9DAFDD78E1}" dt="2019-05-21T07:26:30.399" v="4729"/>
        <pc:sldMkLst>
          <pc:docMk/>
          <pc:sldMk cId="3275015752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12616-8D58-49FC-B131-FF1CEAB468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007C2D-F102-4C94-846B-76450B18BD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With only images: </a:t>
          </a:r>
        </a:p>
        <a:p>
          <a:pPr>
            <a:lnSpc>
              <a:spcPct val="100000"/>
            </a:lnSpc>
            <a:defRPr cap="all"/>
          </a:pPr>
          <a:r>
            <a:rPr lang="en-US" altLang="zh-CN" dirty="0"/>
            <a:t>30</a:t>
          </a:r>
          <a:r>
            <a:rPr lang="en-GB" dirty="0"/>
            <a:t>% accuracy</a:t>
          </a:r>
          <a:endParaRPr lang="en-US" dirty="0"/>
        </a:p>
      </dgm:t>
    </dgm:pt>
    <dgm:pt modelId="{29CB0772-54B9-4516-9B01-67BE3B7314DA}" type="parTrans" cxnId="{98D9B1A8-643C-449E-8481-F0A76CB24180}">
      <dgm:prSet/>
      <dgm:spPr/>
      <dgm:t>
        <a:bodyPr/>
        <a:lstStyle/>
        <a:p>
          <a:endParaRPr lang="en-US"/>
        </a:p>
      </dgm:t>
    </dgm:pt>
    <dgm:pt modelId="{8A55E111-E8A8-4F96-8A23-7DF33ADBB7DC}" type="sibTrans" cxnId="{98D9B1A8-643C-449E-8481-F0A76CB24180}">
      <dgm:prSet/>
      <dgm:spPr/>
      <dgm:t>
        <a:bodyPr/>
        <a:lstStyle/>
        <a:p>
          <a:endParaRPr lang="en-US"/>
        </a:p>
      </dgm:t>
    </dgm:pt>
    <dgm:pt modelId="{03544EEA-422D-4FF0-89DC-02CF329AD7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With only titles: 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50% accuracy</a:t>
          </a:r>
          <a:endParaRPr lang="en-US" dirty="0"/>
        </a:p>
      </dgm:t>
    </dgm:pt>
    <dgm:pt modelId="{B342F28F-3A8F-481B-B2F7-50416913DCFE}" type="parTrans" cxnId="{9FFA5A30-B3A8-4E9D-A56E-0CA8012DDC9C}">
      <dgm:prSet/>
      <dgm:spPr/>
      <dgm:t>
        <a:bodyPr/>
        <a:lstStyle/>
        <a:p>
          <a:endParaRPr lang="en-US"/>
        </a:p>
      </dgm:t>
    </dgm:pt>
    <dgm:pt modelId="{D77FFA4C-1126-4894-B73E-1B9BDF4A598F}" type="sibTrans" cxnId="{9FFA5A30-B3A8-4E9D-A56E-0CA8012DDC9C}">
      <dgm:prSet/>
      <dgm:spPr/>
      <dgm:t>
        <a:bodyPr/>
        <a:lstStyle/>
        <a:p>
          <a:endParaRPr lang="en-US"/>
        </a:p>
      </dgm:t>
    </dgm:pt>
    <dgm:pt modelId="{238726DD-C9CB-4A5C-A714-7B1D091F79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With both images and titles: 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54% accuracy</a:t>
          </a:r>
          <a:endParaRPr lang="en-US" dirty="0"/>
        </a:p>
      </dgm:t>
    </dgm:pt>
    <dgm:pt modelId="{AA647412-86D1-48D5-862B-3AEB059B9210}" type="parTrans" cxnId="{B42395E2-B169-42AA-B825-C6B8426423A4}">
      <dgm:prSet/>
      <dgm:spPr/>
      <dgm:t>
        <a:bodyPr/>
        <a:lstStyle/>
        <a:p>
          <a:endParaRPr lang="en-US"/>
        </a:p>
      </dgm:t>
    </dgm:pt>
    <dgm:pt modelId="{B8D13E0F-3876-42B1-9B45-B1010AF09756}" type="sibTrans" cxnId="{B42395E2-B169-42AA-B825-C6B8426423A4}">
      <dgm:prSet/>
      <dgm:spPr/>
      <dgm:t>
        <a:bodyPr/>
        <a:lstStyle/>
        <a:p>
          <a:endParaRPr lang="en-US"/>
        </a:p>
      </dgm:t>
    </dgm:pt>
    <dgm:pt modelId="{B9E08281-F4A0-4A82-AA55-B8B99A4DDC29}" type="pres">
      <dgm:prSet presAssocID="{4C612616-8D58-49FC-B131-FF1CEAB468B9}" presName="root" presStyleCnt="0">
        <dgm:presLayoutVars>
          <dgm:dir/>
          <dgm:resizeHandles val="exact"/>
        </dgm:presLayoutVars>
      </dgm:prSet>
      <dgm:spPr/>
    </dgm:pt>
    <dgm:pt modelId="{C9211C63-3CC5-4D01-A6CD-7489F55A3BF6}" type="pres">
      <dgm:prSet presAssocID="{21007C2D-F102-4C94-846B-76450B18BDA2}" presName="compNode" presStyleCnt="0"/>
      <dgm:spPr/>
    </dgm:pt>
    <dgm:pt modelId="{CF65093E-143F-4D2A-A3AE-566A8964F153}" type="pres">
      <dgm:prSet presAssocID="{21007C2D-F102-4C94-846B-76450B18BDA2}" presName="iconBgRect" presStyleLbl="bgShp" presStyleIdx="0" presStyleCnt="3"/>
      <dgm:spPr/>
    </dgm:pt>
    <dgm:pt modelId="{BE3DDDE6-5C13-49F0-A350-458E0A9B7A83}" type="pres">
      <dgm:prSet presAssocID="{21007C2D-F102-4C94-846B-76450B18BD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119D08E8-3CA6-4D03-9B74-D8C769A3FBD4}" type="pres">
      <dgm:prSet presAssocID="{21007C2D-F102-4C94-846B-76450B18BDA2}" presName="spaceRect" presStyleCnt="0"/>
      <dgm:spPr/>
    </dgm:pt>
    <dgm:pt modelId="{D6FCC942-3667-4E14-8C83-887D026E0B16}" type="pres">
      <dgm:prSet presAssocID="{21007C2D-F102-4C94-846B-76450B18BDA2}" presName="textRect" presStyleLbl="revTx" presStyleIdx="0" presStyleCnt="3">
        <dgm:presLayoutVars>
          <dgm:chMax val="1"/>
          <dgm:chPref val="1"/>
        </dgm:presLayoutVars>
      </dgm:prSet>
      <dgm:spPr/>
    </dgm:pt>
    <dgm:pt modelId="{88BD27DE-67B9-4A38-A3D8-5C38B46A3F08}" type="pres">
      <dgm:prSet presAssocID="{8A55E111-E8A8-4F96-8A23-7DF33ADBB7DC}" presName="sibTrans" presStyleCnt="0"/>
      <dgm:spPr/>
    </dgm:pt>
    <dgm:pt modelId="{7DF3D7C5-1F0F-4FB1-83FF-CA9CFAE8AFF7}" type="pres">
      <dgm:prSet presAssocID="{03544EEA-422D-4FF0-89DC-02CF329AD75B}" presName="compNode" presStyleCnt="0"/>
      <dgm:spPr/>
    </dgm:pt>
    <dgm:pt modelId="{9803822E-F343-4230-BC41-BC07B358ACB7}" type="pres">
      <dgm:prSet presAssocID="{03544EEA-422D-4FF0-89DC-02CF329AD75B}" presName="iconBgRect" presStyleLbl="bgShp" presStyleIdx="1" presStyleCnt="3"/>
      <dgm:spPr/>
    </dgm:pt>
    <dgm:pt modelId="{E85A2153-BEA2-44BA-BC88-09FE43A90326}" type="pres">
      <dgm:prSet presAssocID="{03544EEA-422D-4FF0-89DC-02CF329AD75B}" presName="iconRect" presStyleLbl="node1" presStyleIdx="1" presStyleCnt="3" custLinFactNeighborX="0" custLinFactNeighborY="8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58DF258-CBB3-4F11-8E5B-0184CE57EF9B}" type="pres">
      <dgm:prSet presAssocID="{03544EEA-422D-4FF0-89DC-02CF329AD75B}" presName="spaceRect" presStyleCnt="0"/>
      <dgm:spPr/>
    </dgm:pt>
    <dgm:pt modelId="{E4372F68-7EE5-4C1D-BD45-9E4295E4C5BB}" type="pres">
      <dgm:prSet presAssocID="{03544EEA-422D-4FF0-89DC-02CF329AD75B}" presName="textRect" presStyleLbl="revTx" presStyleIdx="1" presStyleCnt="3">
        <dgm:presLayoutVars>
          <dgm:chMax val="1"/>
          <dgm:chPref val="1"/>
        </dgm:presLayoutVars>
      </dgm:prSet>
      <dgm:spPr/>
    </dgm:pt>
    <dgm:pt modelId="{A2390630-0919-477E-906B-F1B2DD1FD881}" type="pres">
      <dgm:prSet presAssocID="{D77FFA4C-1126-4894-B73E-1B9BDF4A598F}" presName="sibTrans" presStyleCnt="0"/>
      <dgm:spPr/>
    </dgm:pt>
    <dgm:pt modelId="{84C304E8-4189-4279-A4C4-356BE0D2C2DD}" type="pres">
      <dgm:prSet presAssocID="{238726DD-C9CB-4A5C-A714-7B1D091F79B8}" presName="compNode" presStyleCnt="0"/>
      <dgm:spPr/>
    </dgm:pt>
    <dgm:pt modelId="{3A8E7127-794D-4CD2-88E7-689B7DC27877}" type="pres">
      <dgm:prSet presAssocID="{238726DD-C9CB-4A5C-A714-7B1D091F79B8}" presName="iconBgRect" presStyleLbl="bgShp" presStyleIdx="2" presStyleCnt="3"/>
      <dgm:spPr/>
    </dgm:pt>
    <dgm:pt modelId="{FE1B526E-6738-4FDD-BCA7-49D4BB2A0E79}" type="pres">
      <dgm:prSet presAssocID="{238726DD-C9CB-4A5C-A714-7B1D091F79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9E9BA76-BBA3-48A4-8745-E74BCD6F825E}" type="pres">
      <dgm:prSet presAssocID="{238726DD-C9CB-4A5C-A714-7B1D091F79B8}" presName="spaceRect" presStyleCnt="0"/>
      <dgm:spPr/>
    </dgm:pt>
    <dgm:pt modelId="{1353B421-3C11-48C1-8FA5-A8EC6D3FCAED}" type="pres">
      <dgm:prSet presAssocID="{238726DD-C9CB-4A5C-A714-7B1D091F79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FA5A30-B3A8-4E9D-A56E-0CA8012DDC9C}" srcId="{4C612616-8D58-49FC-B131-FF1CEAB468B9}" destId="{03544EEA-422D-4FF0-89DC-02CF329AD75B}" srcOrd="1" destOrd="0" parTransId="{B342F28F-3A8F-481B-B2F7-50416913DCFE}" sibTransId="{D77FFA4C-1126-4894-B73E-1B9BDF4A598F}"/>
    <dgm:cxn modelId="{FF11C33B-575A-4E64-B775-104DFE5647A5}" type="presOf" srcId="{21007C2D-F102-4C94-846B-76450B18BDA2}" destId="{D6FCC942-3667-4E14-8C83-887D026E0B16}" srcOrd="0" destOrd="0" presId="urn:microsoft.com/office/officeart/2018/5/layout/IconCircleLabelList"/>
    <dgm:cxn modelId="{E1DB107C-F360-4593-BA46-7C1C4CD299B8}" type="presOf" srcId="{4C612616-8D58-49FC-B131-FF1CEAB468B9}" destId="{B9E08281-F4A0-4A82-AA55-B8B99A4DDC29}" srcOrd="0" destOrd="0" presId="urn:microsoft.com/office/officeart/2018/5/layout/IconCircleLabelList"/>
    <dgm:cxn modelId="{98D9B1A8-643C-449E-8481-F0A76CB24180}" srcId="{4C612616-8D58-49FC-B131-FF1CEAB468B9}" destId="{21007C2D-F102-4C94-846B-76450B18BDA2}" srcOrd="0" destOrd="0" parTransId="{29CB0772-54B9-4516-9B01-67BE3B7314DA}" sibTransId="{8A55E111-E8A8-4F96-8A23-7DF33ADBB7DC}"/>
    <dgm:cxn modelId="{B42395E2-B169-42AA-B825-C6B8426423A4}" srcId="{4C612616-8D58-49FC-B131-FF1CEAB468B9}" destId="{238726DD-C9CB-4A5C-A714-7B1D091F79B8}" srcOrd="2" destOrd="0" parTransId="{AA647412-86D1-48D5-862B-3AEB059B9210}" sibTransId="{B8D13E0F-3876-42B1-9B45-B1010AF09756}"/>
    <dgm:cxn modelId="{41CB31E6-003C-4312-BDDB-86BB25C111AB}" type="presOf" srcId="{238726DD-C9CB-4A5C-A714-7B1D091F79B8}" destId="{1353B421-3C11-48C1-8FA5-A8EC6D3FCAED}" srcOrd="0" destOrd="0" presId="urn:microsoft.com/office/officeart/2018/5/layout/IconCircleLabelList"/>
    <dgm:cxn modelId="{91BB00FC-5068-4347-B529-7A1A1E1F3A2D}" type="presOf" srcId="{03544EEA-422D-4FF0-89DC-02CF329AD75B}" destId="{E4372F68-7EE5-4C1D-BD45-9E4295E4C5BB}" srcOrd="0" destOrd="0" presId="urn:microsoft.com/office/officeart/2018/5/layout/IconCircleLabelList"/>
    <dgm:cxn modelId="{2E5B7B28-5E96-4132-A141-0D4767EECF02}" type="presParOf" srcId="{B9E08281-F4A0-4A82-AA55-B8B99A4DDC29}" destId="{C9211C63-3CC5-4D01-A6CD-7489F55A3BF6}" srcOrd="0" destOrd="0" presId="urn:microsoft.com/office/officeart/2018/5/layout/IconCircleLabelList"/>
    <dgm:cxn modelId="{0DAD6699-89D1-4E3D-ACBC-902C00D10422}" type="presParOf" srcId="{C9211C63-3CC5-4D01-A6CD-7489F55A3BF6}" destId="{CF65093E-143F-4D2A-A3AE-566A8964F153}" srcOrd="0" destOrd="0" presId="urn:microsoft.com/office/officeart/2018/5/layout/IconCircleLabelList"/>
    <dgm:cxn modelId="{70644B1E-6C98-439B-9C7C-B6BDC8FCEBE7}" type="presParOf" srcId="{C9211C63-3CC5-4D01-A6CD-7489F55A3BF6}" destId="{BE3DDDE6-5C13-49F0-A350-458E0A9B7A83}" srcOrd="1" destOrd="0" presId="urn:microsoft.com/office/officeart/2018/5/layout/IconCircleLabelList"/>
    <dgm:cxn modelId="{F14D10A4-15A4-4C0A-9D43-56F0EB356937}" type="presParOf" srcId="{C9211C63-3CC5-4D01-A6CD-7489F55A3BF6}" destId="{119D08E8-3CA6-4D03-9B74-D8C769A3FBD4}" srcOrd="2" destOrd="0" presId="urn:microsoft.com/office/officeart/2018/5/layout/IconCircleLabelList"/>
    <dgm:cxn modelId="{C0BB14C6-585B-440A-934C-0F0274C5CC76}" type="presParOf" srcId="{C9211C63-3CC5-4D01-A6CD-7489F55A3BF6}" destId="{D6FCC942-3667-4E14-8C83-887D026E0B16}" srcOrd="3" destOrd="0" presId="urn:microsoft.com/office/officeart/2018/5/layout/IconCircleLabelList"/>
    <dgm:cxn modelId="{29A357D6-4379-4C86-AAEE-AFE9D3C2E3E2}" type="presParOf" srcId="{B9E08281-F4A0-4A82-AA55-B8B99A4DDC29}" destId="{88BD27DE-67B9-4A38-A3D8-5C38B46A3F08}" srcOrd="1" destOrd="0" presId="urn:microsoft.com/office/officeart/2018/5/layout/IconCircleLabelList"/>
    <dgm:cxn modelId="{FB029CE4-7FF6-46C5-B34C-C2C3BB905DA8}" type="presParOf" srcId="{B9E08281-F4A0-4A82-AA55-B8B99A4DDC29}" destId="{7DF3D7C5-1F0F-4FB1-83FF-CA9CFAE8AFF7}" srcOrd="2" destOrd="0" presId="urn:microsoft.com/office/officeart/2018/5/layout/IconCircleLabelList"/>
    <dgm:cxn modelId="{2F50B675-F33A-4379-AB7D-FE72A83058E8}" type="presParOf" srcId="{7DF3D7C5-1F0F-4FB1-83FF-CA9CFAE8AFF7}" destId="{9803822E-F343-4230-BC41-BC07B358ACB7}" srcOrd="0" destOrd="0" presId="urn:microsoft.com/office/officeart/2018/5/layout/IconCircleLabelList"/>
    <dgm:cxn modelId="{44D94BFC-8DEA-42DF-8006-846EDE24BA28}" type="presParOf" srcId="{7DF3D7C5-1F0F-4FB1-83FF-CA9CFAE8AFF7}" destId="{E85A2153-BEA2-44BA-BC88-09FE43A90326}" srcOrd="1" destOrd="0" presId="urn:microsoft.com/office/officeart/2018/5/layout/IconCircleLabelList"/>
    <dgm:cxn modelId="{A17CE7F9-5988-4E29-B5B3-25EA8F835754}" type="presParOf" srcId="{7DF3D7C5-1F0F-4FB1-83FF-CA9CFAE8AFF7}" destId="{A58DF258-CBB3-4F11-8E5B-0184CE57EF9B}" srcOrd="2" destOrd="0" presId="urn:microsoft.com/office/officeart/2018/5/layout/IconCircleLabelList"/>
    <dgm:cxn modelId="{2DF73268-FCD1-4AD3-8CDB-0FB3E97E8E7D}" type="presParOf" srcId="{7DF3D7C5-1F0F-4FB1-83FF-CA9CFAE8AFF7}" destId="{E4372F68-7EE5-4C1D-BD45-9E4295E4C5BB}" srcOrd="3" destOrd="0" presId="urn:microsoft.com/office/officeart/2018/5/layout/IconCircleLabelList"/>
    <dgm:cxn modelId="{0ABCCA80-DC7C-41EE-9E9B-B1EFCB929B84}" type="presParOf" srcId="{B9E08281-F4A0-4A82-AA55-B8B99A4DDC29}" destId="{A2390630-0919-477E-906B-F1B2DD1FD881}" srcOrd="3" destOrd="0" presId="urn:microsoft.com/office/officeart/2018/5/layout/IconCircleLabelList"/>
    <dgm:cxn modelId="{E446F1F6-10C1-4A9C-8D14-B5D0E0EE9FC6}" type="presParOf" srcId="{B9E08281-F4A0-4A82-AA55-B8B99A4DDC29}" destId="{84C304E8-4189-4279-A4C4-356BE0D2C2DD}" srcOrd="4" destOrd="0" presId="urn:microsoft.com/office/officeart/2018/5/layout/IconCircleLabelList"/>
    <dgm:cxn modelId="{72ADECE7-0BF3-446D-99D1-E88AF52C5E04}" type="presParOf" srcId="{84C304E8-4189-4279-A4C4-356BE0D2C2DD}" destId="{3A8E7127-794D-4CD2-88E7-689B7DC27877}" srcOrd="0" destOrd="0" presId="urn:microsoft.com/office/officeart/2018/5/layout/IconCircleLabelList"/>
    <dgm:cxn modelId="{8DB47ECC-76D7-4B3D-99B3-F30CEBDF404A}" type="presParOf" srcId="{84C304E8-4189-4279-A4C4-356BE0D2C2DD}" destId="{FE1B526E-6738-4FDD-BCA7-49D4BB2A0E79}" srcOrd="1" destOrd="0" presId="urn:microsoft.com/office/officeart/2018/5/layout/IconCircleLabelList"/>
    <dgm:cxn modelId="{053DEA1D-3348-4BB4-B6A5-DD9709B40CE6}" type="presParOf" srcId="{84C304E8-4189-4279-A4C4-356BE0D2C2DD}" destId="{79E9BA76-BBA3-48A4-8745-E74BCD6F825E}" srcOrd="2" destOrd="0" presId="urn:microsoft.com/office/officeart/2018/5/layout/IconCircleLabelList"/>
    <dgm:cxn modelId="{7326FB2F-C000-4EE4-95DE-FB355A2F42D1}" type="presParOf" srcId="{84C304E8-4189-4279-A4C4-356BE0D2C2DD}" destId="{1353B421-3C11-48C1-8FA5-A8EC6D3FC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CB43D-7DE2-4B71-A18D-1D0A51A49050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6D7164-4662-4448-80AF-AFC5BE6589E9}">
      <dgm:prSet/>
      <dgm:spPr/>
      <dgm:t>
        <a:bodyPr/>
        <a:lstStyle/>
        <a:p>
          <a:r>
            <a:rPr lang="en-GB" dirty="0"/>
            <a:t>Labels - 14 unique video categories, converted into one hot vector format. </a:t>
          </a:r>
          <a:endParaRPr lang="en-US" dirty="0"/>
        </a:p>
      </dgm:t>
    </dgm:pt>
    <dgm:pt modelId="{8562977A-53F9-4DF4-ADD6-293F4BA60028}" type="parTrans" cxnId="{F3573BA7-1D39-424C-A52D-26FE79F7673F}">
      <dgm:prSet/>
      <dgm:spPr/>
      <dgm:t>
        <a:bodyPr/>
        <a:lstStyle/>
        <a:p>
          <a:endParaRPr lang="en-US"/>
        </a:p>
      </dgm:t>
    </dgm:pt>
    <dgm:pt modelId="{FAB23063-A215-4BD4-BC6E-08D8ABED8AC1}" type="sibTrans" cxnId="{F3573BA7-1D39-424C-A52D-26FE79F7673F}">
      <dgm:prSet phldrT="01"/>
      <dgm:spPr/>
      <dgm:t>
        <a:bodyPr/>
        <a:lstStyle/>
        <a:p>
          <a:endParaRPr lang="en-US"/>
        </a:p>
      </dgm:t>
    </dgm:pt>
    <dgm:pt modelId="{136C9DB5-3048-457B-9AD7-C337F699F0AE}">
      <dgm:prSet/>
      <dgm:spPr/>
      <dgm:t>
        <a:bodyPr/>
        <a:lstStyle/>
        <a:p>
          <a:r>
            <a:rPr lang="en-GB" dirty="0"/>
            <a:t>Image data - </a:t>
          </a:r>
          <a:r>
            <a:rPr lang="en-US" altLang="zh-CN" dirty="0"/>
            <a:t>120</a:t>
          </a:r>
          <a:r>
            <a:rPr lang="en-GB" dirty="0"/>
            <a:t> x 90 x 3 matrix with the numbers representing the brightness of the </a:t>
          </a:r>
          <a:r>
            <a:rPr lang="en-US" altLang="zh-CN" dirty="0"/>
            <a:t>120 </a:t>
          </a:r>
          <a:r>
            <a:rPr lang="en-GB" dirty="0"/>
            <a:t>x 90 pixies for each of the RGB channels.</a:t>
          </a:r>
        </a:p>
        <a:p>
          <a:endParaRPr lang="en-US" dirty="0"/>
        </a:p>
      </dgm:t>
    </dgm:pt>
    <dgm:pt modelId="{3E1041D3-16A9-423A-8108-F4CFA0CB0C27}" type="parTrans" cxnId="{72697A55-28A1-421F-8C6A-F6195A4ADB80}">
      <dgm:prSet/>
      <dgm:spPr/>
      <dgm:t>
        <a:bodyPr/>
        <a:lstStyle/>
        <a:p>
          <a:endParaRPr lang="en-US"/>
        </a:p>
      </dgm:t>
    </dgm:pt>
    <dgm:pt modelId="{AD54753C-CCF7-468E-A179-7012B7640198}" type="sibTrans" cxnId="{72697A55-28A1-421F-8C6A-F6195A4ADB80}">
      <dgm:prSet phldrT="02"/>
      <dgm:spPr/>
      <dgm:t>
        <a:bodyPr/>
        <a:lstStyle/>
        <a:p>
          <a:endParaRPr lang="en-US"/>
        </a:p>
      </dgm:t>
    </dgm:pt>
    <dgm:pt modelId="{C6721229-6612-4614-94E9-7A4187011FBA}">
      <dgm:prSet/>
      <dgm:spPr/>
      <dgm:t>
        <a:bodyPr/>
        <a:lstStyle/>
        <a:p>
          <a:r>
            <a:rPr lang="en-GB" dirty="0"/>
            <a:t>Text data – Video titles, each word in the title will be converted to a 50-dimensional vectors by using word embedding pre-trained on 2 billion tweets with 1.2 million vocabularies.</a:t>
          </a:r>
          <a:endParaRPr lang="en-US" dirty="0"/>
        </a:p>
      </dgm:t>
    </dgm:pt>
    <dgm:pt modelId="{458BFA5C-0691-4F83-8A86-9F59FC1CC570}" type="parTrans" cxnId="{50BBA1A5-B02C-4C5F-B93F-EBD7BEC4C292}">
      <dgm:prSet/>
      <dgm:spPr/>
      <dgm:t>
        <a:bodyPr/>
        <a:lstStyle/>
        <a:p>
          <a:endParaRPr lang="en-US"/>
        </a:p>
      </dgm:t>
    </dgm:pt>
    <dgm:pt modelId="{3A317CAE-B8F9-49F0-9796-E331008FB2D9}" type="sibTrans" cxnId="{50BBA1A5-B02C-4C5F-B93F-EBD7BEC4C292}">
      <dgm:prSet phldrT="03"/>
      <dgm:spPr/>
      <dgm:t>
        <a:bodyPr/>
        <a:lstStyle/>
        <a:p>
          <a:endParaRPr lang="en-US"/>
        </a:p>
      </dgm:t>
    </dgm:pt>
    <dgm:pt modelId="{99CBFACC-7854-4FFE-AFC4-F794A1EC8367}" type="pres">
      <dgm:prSet presAssocID="{EF7CB43D-7DE2-4B71-A18D-1D0A51A49050}" presName="vert0" presStyleCnt="0">
        <dgm:presLayoutVars>
          <dgm:dir/>
          <dgm:animOne val="branch"/>
          <dgm:animLvl val="lvl"/>
        </dgm:presLayoutVars>
      </dgm:prSet>
      <dgm:spPr/>
    </dgm:pt>
    <dgm:pt modelId="{41A306E4-4F26-4856-9A10-FC997BCE0884}" type="pres">
      <dgm:prSet presAssocID="{006D7164-4662-4448-80AF-AFC5BE6589E9}" presName="thickLine" presStyleLbl="alignNode1" presStyleIdx="0" presStyleCnt="3"/>
      <dgm:spPr/>
    </dgm:pt>
    <dgm:pt modelId="{478332D4-887D-406C-B7E3-B8554CE5B073}" type="pres">
      <dgm:prSet presAssocID="{006D7164-4662-4448-80AF-AFC5BE6589E9}" presName="horz1" presStyleCnt="0"/>
      <dgm:spPr/>
    </dgm:pt>
    <dgm:pt modelId="{EB66C15D-022F-4F32-8B29-CD6CBF5DFF18}" type="pres">
      <dgm:prSet presAssocID="{006D7164-4662-4448-80AF-AFC5BE6589E9}" presName="tx1" presStyleLbl="revTx" presStyleIdx="0" presStyleCnt="3"/>
      <dgm:spPr/>
    </dgm:pt>
    <dgm:pt modelId="{C4156F83-D205-44A6-A395-8699DA48DBC3}" type="pres">
      <dgm:prSet presAssocID="{006D7164-4662-4448-80AF-AFC5BE6589E9}" presName="vert1" presStyleCnt="0"/>
      <dgm:spPr/>
    </dgm:pt>
    <dgm:pt modelId="{028257C8-A901-4E17-8FC0-7E2AB1C1086F}" type="pres">
      <dgm:prSet presAssocID="{136C9DB5-3048-457B-9AD7-C337F699F0AE}" presName="thickLine" presStyleLbl="alignNode1" presStyleIdx="1" presStyleCnt="3"/>
      <dgm:spPr/>
    </dgm:pt>
    <dgm:pt modelId="{B3A6A0AE-F4B0-4A11-8249-67A6E813A901}" type="pres">
      <dgm:prSet presAssocID="{136C9DB5-3048-457B-9AD7-C337F699F0AE}" presName="horz1" presStyleCnt="0"/>
      <dgm:spPr/>
    </dgm:pt>
    <dgm:pt modelId="{A2F4515F-8F13-4FA2-8A1D-1AD38B5A4BA9}" type="pres">
      <dgm:prSet presAssocID="{136C9DB5-3048-457B-9AD7-C337F699F0AE}" presName="tx1" presStyleLbl="revTx" presStyleIdx="1" presStyleCnt="3"/>
      <dgm:spPr/>
    </dgm:pt>
    <dgm:pt modelId="{33E431FB-19DB-4226-9415-27D4AF426A9A}" type="pres">
      <dgm:prSet presAssocID="{136C9DB5-3048-457B-9AD7-C337F699F0AE}" presName="vert1" presStyleCnt="0"/>
      <dgm:spPr/>
    </dgm:pt>
    <dgm:pt modelId="{1EDA729A-4E45-4635-8CA8-8C14E9AC5C0D}" type="pres">
      <dgm:prSet presAssocID="{C6721229-6612-4614-94E9-7A4187011FBA}" presName="thickLine" presStyleLbl="alignNode1" presStyleIdx="2" presStyleCnt="3"/>
      <dgm:spPr/>
    </dgm:pt>
    <dgm:pt modelId="{3D162312-0599-40ED-BDC9-D4827793D91B}" type="pres">
      <dgm:prSet presAssocID="{C6721229-6612-4614-94E9-7A4187011FBA}" presName="horz1" presStyleCnt="0"/>
      <dgm:spPr/>
    </dgm:pt>
    <dgm:pt modelId="{270CF866-A45E-4983-B0CC-0EFBDB199447}" type="pres">
      <dgm:prSet presAssocID="{C6721229-6612-4614-94E9-7A4187011FBA}" presName="tx1" presStyleLbl="revTx" presStyleIdx="2" presStyleCnt="3"/>
      <dgm:spPr/>
    </dgm:pt>
    <dgm:pt modelId="{1D78F957-2582-4F15-8265-50B17170BE90}" type="pres">
      <dgm:prSet presAssocID="{C6721229-6612-4614-94E9-7A4187011FBA}" presName="vert1" presStyleCnt="0"/>
      <dgm:spPr/>
    </dgm:pt>
  </dgm:ptLst>
  <dgm:cxnLst>
    <dgm:cxn modelId="{BB820337-C688-4F28-B362-8403A2A17A18}" type="presOf" srcId="{006D7164-4662-4448-80AF-AFC5BE6589E9}" destId="{EB66C15D-022F-4F32-8B29-CD6CBF5DFF18}" srcOrd="0" destOrd="0" presId="urn:microsoft.com/office/officeart/2008/layout/LinedList"/>
    <dgm:cxn modelId="{84A9753D-25DD-4A64-B7CA-E711F8956FCA}" type="presOf" srcId="{C6721229-6612-4614-94E9-7A4187011FBA}" destId="{270CF866-A45E-4983-B0CC-0EFBDB199447}" srcOrd="0" destOrd="0" presId="urn:microsoft.com/office/officeart/2008/layout/LinedList"/>
    <dgm:cxn modelId="{B264895F-4393-475D-A2E0-F737BAB7A173}" type="presOf" srcId="{136C9DB5-3048-457B-9AD7-C337F699F0AE}" destId="{A2F4515F-8F13-4FA2-8A1D-1AD38B5A4BA9}" srcOrd="0" destOrd="0" presId="urn:microsoft.com/office/officeart/2008/layout/LinedList"/>
    <dgm:cxn modelId="{72697A55-28A1-421F-8C6A-F6195A4ADB80}" srcId="{EF7CB43D-7DE2-4B71-A18D-1D0A51A49050}" destId="{136C9DB5-3048-457B-9AD7-C337F699F0AE}" srcOrd="1" destOrd="0" parTransId="{3E1041D3-16A9-423A-8108-F4CFA0CB0C27}" sibTransId="{AD54753C-CCF7-468E-A179-7012B7640198}"/>
    <dgm:cxn modelId="{50BBA1A5-B02C-4C5F-B93F-EBD7BEC4C292}" srcId="{EF7CB43D-7DE2-4B71-A18D-1D0A51A49050}" destId="{C6721229-6612-4614-94E9-7A4187011FBA}" srcOrd="2" destOrd="0" parTransId="{458BFA5C-0691-4F83-8A86-9F59FC1CC570}" sibTransId="{3A317CAE-B8F9-49F0-9796-E331008FB2D9}"/>
    <dgm:cxn modelId="{F3573BA7-1D39-424C-A52D-26FE79F7673F}" srcId="{EF7CB43D-7DE2-4B71-A18D-1D0A51A49050}" destId="{006D7164-4662-4448-80AF-AFC5BE6589E9}" srcOrd="0" destOrd="0" parTransId="{8562977A-53F9-4DF4-ADD6-293F4BA60028}" sibTransId="{FAB23063-A215-4BD4-BC6E-08D8ABED8AC1}"/>
    <dgm:cxn modelId="{5227FAAA-70BB-42D4-9AD8-0E220FF5F8DC}" type="presOf" srcId="{EF7CB43D-7DE2-4B71-A18D-1D0A51A49050}" destId="{99CBFACC-7854-4FFE-AFC4-F794A1EC8367}" srcOrd="0" destOrd="0" presId="urn:microsoft.com/office/officeart/2008/layout/LinedList"/>
    <dgm:cxn modelId="{E77FF52E-56FB-42A3-8971-49457BA86C14}" type="presParOf" srcId="{99CBFACC-7854-4FFE-AFC4-F794A1EC8367}" destId="{41A306E4-4F26-4856-9A10-FC997BCE0884}" srcOrd="0" destOrd="0" presId="urn:microsoft.com/office/officeart/2008/layout/LinedList"/>
    <dgm:cxn modelId="{7F274E99-0D3D-4DBC-A5EF-05112CE70901}" type="presParOf" srcId="{99CBFACC-7854-4FFE-AFC4-F794A1EC8367}" destId="{478332D4-887D-406C-B7E3-B8554CE5B073}" srcOrd="1" destOrd="0" presId="urn:microsoft.com/office/officeart/2008/layout/LinedList"/>
    <dgm:cxn modelId="{D015B573-667D-407E-B2FF-7BC43F09BF6C}" type="presParOf" srcId="{478332D4-887D-406C-B7E3-B8554CE5B073}" destId="{EB66C15D-022F-4F32-8B29-CD6CBF5DFF18}" srcOrd="0" destOrd="0" presId="urn:microsoft.com/office/officeart/2008/layout/LinedList"/>
    <dgm:cxn modelId="{A85A48BE-99EF-4D56-BF9E-BDB03AD2C0B3}" type="presParOf" srcId="{478332D4-887D-406C-B7E3-B8554CE5B073}" destId="{C4156F83-D205-44A6-A395-8699DA48DBC3}" srcOrd="1" destOrd="0" presId="urn:microsoft.com/office/officeart/2008/layout/LinedList"/>
    <dgm:cxn modelId="{C84CDC13-AE1F-4E34-B87A-6ABDBEF00D50}" type="presParOf" srcId="{99CBFACC-7854-4FFE-AFC4-F794A1EC8367}" destId="{028257C8-A901-4E17-8FC0-7E2AB1C1086F}" srcOrd="2" destOrd="0" presId="urn:microsoft.com/office/officeart/2008/layout/LinedList"/>
    <dgm:cxn modelId="{CA5E436D-3AF4-4D68-9D4C-A0B922FA2848}" type="presParOf" srcId="{99CBFACC-7854-4FFE-AFC4-F794A1EC8367}" destId="{B3A6A0AE-F4B0-4A11-8249-67A6E813A901}" srcOrd="3" destOrd="0" presId="urn:microsoft.com/office/officeart/2008/layout/LinedList"/>
    <dgm:cxn modelId="{7FE4D5CB-08D2-47E1-AE9D-52E7DD3D11BB}" type="presParOf" srcId="{B3A6A0AE-F4B0-4A11-8249-67A6E813A901}" destId="{A2F4515F-8F13-4FA2-8A1D-1AD38B5A4BA9}" srcOrd="0" destOrd="0" presId="urn:microsoft.com/office/officeart/2008/layout/LinedList"/>
    <dgm:cxn modelId="{90C118BF-47D7-4646-B5C3-BFB17DD0FE2F}" type="presParOf" srcId="{B3A6A0AE-F4B0-4A11-8249-67A6E813A901}" destId="{33E431FB-19DB-4226-9415-27D4AF426A9A}" srcOrd="1" destOrd="0" presId="urn:microsoft.com/office/officeart/2008/layout/LinedList"/>
    <dgm:cxn modelId="{05F0D8D9-281C-4A29-AA2D-8BAE22C0C5DC}" type="presParOf" srcId="{99CBFACC-7854-4FFE-AFC4-F794A1EC8367}" destId="{1EDA729A-4E45-4635-8CA8-8C14E9AC5C0D}" srcOrd="4" destOrd="0" presId="urn:microsoft.com/office/officeart/2008/layout/LinedList"/>
    <dgm:cxn modelId="{4354C98B-CF19-463C-9674-7370F0F03672}" type="presParOf" srcId="{99CBFACC-7854-4FFE-AFC4-F794A1EC8367}" destId="{3D162312-0599-40ED-BDC9-D4827793D91B}" srcOrd="5" destOrd="0" presId="urn:microsoft.com/office/officeart/2008/layout/LinedList"/>
    <dgm:cxn modelId="{6F1EC203-73EE-4574-B0C3-362137939F4E}" type="presParOf" srcId="{3D162312-0599-40ED-BDC9-D4827793D91B}" destId="{270CF866-A45E-4983-B0CC-0EFBDB199447}" srcOrd="0" destOrd="0" presId="urn:microsoft.com/office/officeart/2008/layout/LinedList"/>
    <dgm:cxn modelId="{E5D370D9-1E8F-4306-A2A3-43FD87883281}" type="presParOf" srcId="{3D162312-0599-40ED-BDC9-D4827793D91B}" destId="{1D78F957-2582-4F15-8265-50B17170BE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D7BB0-44B8-4491-9C7D-7BCF5DAA50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07C88A-831F-42C5-8D29-A70744C7A25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</a:t>
          </a:r>
          <a:r>
            <a:rPr lang="en-US" altLang="zh-CN" dirty="0" err="1"/>
            <a:t>uman</a:t>
          </a:r>
          <a:r>
            <a:rPr lang="en-US" altLang="zh-CN" dirty="0"/>
            <a:t>-level performance</a:t>
          </a:r>
          <a:endParaRPr lang="en-US" dirty="0"/>
        </a:p>
      </dgm:t>
    </dgm:pt>
    <dgm:pt modelId="{25D16A72-D164-435F-875D-9F19289E35BC}" type="parTrans" cxnId="{160DDAEF-B5D6-45A7-97AD-58E0FBB2CA8D}">
      <dgm:prSet/>
      <dgm:spPr/>
      <dgm:t>
        <a:bodyPr/>
        <a:lstStyle/>
        <a:p>
          <a:endParaRPr lang="en-US"/>
        </a:p>
      </dgm:t>
    </dgm:pt>
    <dgm:pt modelId="{816C0D15-FC56-4EF3-BE0E-0DC8F8F13711}" type="sibTrans" cxnId="{160DDAEF-B5D6-45A7-97AD-58E0FBB2CA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896C73-1903-48B6-A119-2944361CD46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Top-1 accuracy</a:t>
          </a:r>
          <a:endParaRPr lang="en-US"/>
        </a:p>
      </dgm:t>
    </dgm:pt>
    <dgm:pt modelId="{669BB56A-0B23-453C-88B4-3D77A8450698}" type="parTrans" cxnId="{8A7044C8-0303-40C6-BC5B-C5058825F62B}">
      <dgm:prSet/>
      <dgm:spPr/>
      <dgm:t>
        <a:bodyPr/>
        <a:lstStyle/>
        <a:p>
          <a:endParaRPr lang="en-US"/>
        </a:p>
      </dgm:t>
    </dgm:pt>
    <dgm:pt modelId="{AB47CD67-5F0B-4EE3-8899-7D4A958C48CC}" type="sibTrans" cxnId="{8A7044C8-0303-40C6-BC5B-C5058825F6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577B3E-CF1A-4170-A971-14040B8541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Top-5 accuracy</a:t>
          </a:r>
          <a:endParaRPr lang="en-US"/>
        </a:p>
      </dgm:t>
    </dgm:pt>
    <dgm:pt modelId="{5E450FDD-C11C-47D0-AA80-9C0C91316E05}" type="parTrans" cxnId="{8BBE9F8F-5740-44DB-BBED-5D7FEDD7158D}">
      <dgm:prSet/>
      <dgm:spPr/>
      <dgm:t>
        <a:bodyPr/>
        <a:lstStyle/>
        <a:p>
          <a:endParaRPr lang="en-US"/>
        </a:p>
      </dgm:t>
    </dgm:pt>
    <dgm:pt modelId="{329EA65C-C716-4914-895B-A530F21710CE}" type="sibTrans" cxnId="{8BBE9F8F-5740-44DB-BBED-5D7FEDD715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D02327-5A49-4900-AAF0-882EC6D8524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Confusion matrix</a:t>
          </a:r>
          <a:endParaRPr lang="en-US"/>
        </a:p>
      </dgm:t>
    </dgm:pt>
    <dgm:pt modelId="{6BD7F1D5-1561-404D-84A7-FA591E996663}" type="parTrans" cxnId="{E9CCD69B-2200-4B52-957A-3874155AAD53}">
      <dgm:prSet/>
      <dgm:spPr/>
      <dgm:t>
        <a:bodyPr/>
        <a:lstStyle/>
        <a:p>
          <a:endParaRPr lang="en-US"/>
        </a:p>
      </dgm:t>
    </dgm:pt>
    <dgm:pt modelId="{B1894BAE-636B-43A3-A327-D72389DBA995}" type="sibTrans" cxnId="{E9CCD69B-2200-4B52-957A-3874155AAD53}">
      <dgm:prSet/>
      <dgm:spPr/>
      <dgm:t>
        <a:bodyPr/>
        <a:lstStyle/>
        <a:p>
          <a:endParaRPr lang="en-US"/>
        </a:p>
      </dgm:t>
    </dgm:pt>
    <dgm:pt modelId="{4A29B37B-41AA-4979-AD52-9CF8CCB363C2}" type="pres">
      <dgm:prSet presAssocID="{4F8D7BB0-44B8-4491-9C7D-7BCF5DAA50A7}" presName="root" presStyleCnt="0">
        <dgm:presLayoutVars>
          <dgm:dir/>
          <dgm:resizeHandles val="exact"/>
        </dgm:presLayoutVars>
      </dgm:prSet>
      <dgm:spPr/>
    </dgm:pt>
    <dgm:pt modelId="{353E0DCB-106F-4DA0-9696-7C689FAC9F3B}" type="pres">
      <dgm:prSet presAssocID="{4F8D7BB0-44B8-4491-9C7D-7BCF5DAA50A7}" presName="container" presStyleCnt="0">
        <dgm:presLayoutVars>
          <dgm:dir/>
          <dgm:resizeHandles val="exact"/>
        </dgm:presLayoutVars>
      </dgm:prSet>
      <dgm:spPr/>
    </dgm:pt>
    <dgm:pt modelId="{7291D32A-F7B2-4B9C-8070-F14FA6FCF214}" type="pres">
      <dgm:prSet presAssocID="{FF07C88A-831F-42C5-8D29-A70744C7A255}" presName="compNode" presStyleCnt="0"/>
      <dgm:spPr/>
    </dgm:pt>
    <dgm:pt modelId="{A26CFDD7-EAD7-4DB5-A5B4-F3E0A3DDF8BA}" type="pres">
      <dgm:prSet presAssocID="{FF07C88A-831F-42C5-8D29-A70744C7A255}" presName="iconBgRect" presStyleLbl="bgShp" presStyleIdx="0" presStyleCnt="4" custLinFactNeighborX="35105" custLinFactNeighborY="99951"/>
      <dgm:spPr/>
    </dgm:pt>
    <dgm:pt modelId="{16865359-9AA5-4281-AF70-65600AA796F3}" type="pres">
      <dgm:prSet presAssocID="{FF07C88A-831F-42C5-8D29-A70744C7A255}" presName="iconRect" presStyleLbl="node1" presStyleIdx="0" presStyleCnt="4" custLinFactY="72329" custLinFactNeighborX="60526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E0B63F-CD55-4DF1-89BB-35AE28A9B937}" type="pres">
      <dgm:prSet presAssocID="{FF07C88A-831F-42C5-8D29-A70744C7A255}" presName="spaceRect" presStyleCnt="0"/>
      <dgm:spPr/>
    </dgm:pt>
    <dgm:pt modelId="{FE330ADF-AB3E-426A-ADC3-8BC98B8AD27D}" type="pres">
      <dgm:prSet presAssocID="{FF07C88A-831F-42C5-8D29-A70744C7A255}" presName="textRect" presStyleLbl="revTx" presStyleIdx="0" presStyleCnt="4" custScaleX="114355" custLinFactNeighborX="17413" custLinFactNeighborY="99951">
        <dgm:presLayoutVars>
          <dgm:chMax val="1"/>
          <dgm:chPref val="1"/>
        </dgm:presLayoutVars>
      </dgm:prSet>
      <dgm:spPr/>
    </dgm:pt>
    <dgm:pt modelId="{9776AFF9-7CBD-4609-BA50-2B5AC7A4DCC4}" type="pres">
      <dgm:prSet presAssocID="{816C0D15-FC56-4EF3-BE0E-0DC8F8F13711}" presName="sibTrans" presStyleLbl="sibTrans2D1" presStyleIdx="0" presStyleCnt="0"/>
      <dgm:spPr/>
    </dgm:pt>
    <dgm:pt modelId="{045E96D7-2CD1-4047-8C60-64395231CE62}" type="pres">
      <dgm:prSet presAssocID="{3C896C73-1903-48B6-A119-2944361CD465}" presName="compNode" presStyleCnt="0"/>
      <dgm:spPr/>
    </dgm:pt>
    <dgm:pt modelId="{D884DF66-44F4-4BD4-8AA0-6263CE38D2C7}" type="pres">
      <dgm:prSet presAssocID="{3C896C73-1903-48B6-A119-2944361CD465}" presName="iconBgRect" presStyleLbl="bgShp" presStyleIdx="1" presStyleCnt="4" custLinFactNeighborX="3735" custLinFactNeighborY="-13320"/>
      <dgm:spPr/>
    </dgm:pt>
    <dgm:pt modelId="{2C894AE7-20EF-4FDF-8CCB-F1016E87F607}" type="pres">
      <dgm:prSet presAssocID="{3C896C73-1903-48B6-A119-2944361CD465}" presName="iconRect" presStyleLbl="node1" presStyleIdx="1" presStyleCnt="4" custLinFactNeighborX="6440" custLinFactNeighborY="-265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2D180E50-D1EA-4876-A32D-B92B9E6998EF}" type="pres">
      <dgm:prSet presAssocID="{3C896C73-1903-48B6-A119-2944361CD465}" presName="spaceRect" presStyleCnt="0"/>
      <dgm:spPr/>
    </dgm:pt>
    <dgm:pt modelId="{FDE77ADD-7DE6-4112-B58E-363961549719}" type="pres">
      <dgm:prSet presAssocID="{3C896C73-1903-48B6-A119-2944361CD465}" presName="textRect" presStyleLbl="revTx" presStyleIdx="1" presStyleCnt="4" custLinFactNeighborX="1585" custLinFactNeighborY="-13320">
        <dgm:presLayoutVars>
          <dgm:chMax val="1"/>
          <dgm:chPref val="1"/>
        </dgm:presLayoutVars>
      </dgm:prSet>
      <dgm:spPr/>
    </dgm:pt>
    <dgm:pt modelId="{23107D30-DEB0-4B3A-984B-D88F8F69FD51}" type="pres">
      <dgm:prSet presAssocID="{AB47CD67-5F0B-4EE3-8899-7D4A958C48CC}" presName="sibTrans" presStyleLbl="sibTrans2D1" presStyleIdx="0" presStyleCnt="0"/>
      <dgm:spPr/>
    </dgm:pt>
    <dgm:pt modelId="{7F1DD995-5D77-43AE-96E8-76862F5F85C8}" type="pres">
      <dgm:prSet presAssocID="{3C577B3E-CF1A-4170-A971-14040B8541B9}" presName="compNode" presStyleCnt="0"/>
      <dgm:spPr/>
    </dgm:pt>
    <dgm:pt modelId="{12A39BEE-ACEB-4CA8-95A9-F5089B734685}" type="pres">
      <dgm:prSet presAssocID="{3C577B3E-CF1A-4170-A971-14040B8541B9}" presName="iconBgRect" presStyleLbl="bgShp" presStyleIdx="2" presStyleCnt="4" custLinFactX="200000" custLinFactNeighborX="218864" custLinFactNeighborY="-64538"/>
      <dgm:spPr/>
    </dgm:pt>
    <dgm:pt modelId="{F9F5973C-4529-4E04-9422-C40507A1B608}" type="pres">
      <dgm:prSet presAssocID="{3C577B3E-CF1A-4170-A971-14040B8541B9}" presName="iconRect" presStyleLbl="node1" presStyleIdx="2" presStyleCnt="4" custLinFactX="322177" custLinFactY="-11273" custLinFactNeighborX="4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3D827E6-0922-40E4-A777-4472069E4E74}" type="pres">
      <dgm:prSet presAssocID="{3C577B3E-CF1A-4170-A971-14040B8541B9}" presName="spaceRect" presStyleCnt="0"/>
      <dgm:spPr/>
    </dgm:pt>
    <dgm:pt modelId="{41E3A605-7466-4701-93AA-43ADDAEC121D}" type="pres">
      <dgm:prSet presAssocID="{3C577B3E-CF1A-4170-A971-14040B8541B9}" presName="textRect" presStyleLbl="revTx" presStyleIdx="2" presStyleCnt="4" custLinFactX="77699" custLinFactNeighborX="100000" custLinFactNeighborY="-64538">
        <dgm:presLayoutVars>
          <dgm:chMax val="1"/>
          <dgm:chPref val="1"/>
        </dgm:presLayoutVars>
      </dgm:prSet>
      <dgm:spPr/>
    </dgm:pt>
    <dgm:pt modelId="{520E224A-6A03-4F36-9110-A1F882F67C91}" type="pres">
      <dgm:prSet presAssocID="{329EA65C-C716-4914-895B-A530F21710CE}" presName="sibTrans" presStyleLbl="sibTrans2D1" presStyleIdx="0" presStyleCnt="0"/>
      <dgm:spPr/>
    </dgm:pt>
    <dgm:pt modelId="{619132C4-942C-416E-87AA-CF21957B5879}" type="pres">
      <dgm:prSet presAssocID="{84D02327-5A49-4900-AAF0-882EC6D85248}" presName="compNode" presStyleCnt="0"/>
      <dgm:spPr/>
    </dgm:pt>
    <dgm:pt modelId="{862BD9EB-BB2C-4D5A-BAE3-2362B8716664}" type="pres">
      <dgm:prSet presAssocID="{84D02327-5A49-4900-AAF0-882EC6D85248}" presName="iconBgRect" presStyleLbl="bgShp" presStyleIdx="3" presStyleCnt="4" custLinFactNeighborX="21630" custLinFactNeighborY="46995"/>
      <dgm:spPr/>
    </dgm:pt>
    <dgm:pt modelId="{FADB31E2-2823-4AB3-B1FA-A7893CABCB1C}" type="pres">
      <dgm:prSet presAssocID="{84D02327-5A49-4900-AAF0-882EC6D85248}" presName="iconRect" presStyleLbl="node1" presStyleIdx="3" presStyleCnt="4" custLinFactNeighborX="37293" custLinFactNeighborY="810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81E3DF-71CA-414A-994B-6FDCC042FE2A}" type="pres">
      <dgm:prSet presAssocID="{84D02327-5A49-4900-AAF0-882EC6D85248}" presName="spaceRect" presStyleCnt="0"/>
      <dgm:spPr/>
    </dgm:pt>
    <dgm:pt modelId="{FA5C3072-A191-474D-B42C-28431BF91BE6}" type="pres">
      <dgm:prSet presAssocID="{84D02327-5A49-4900-AAF0-882EC6D85248}" presName="textRect" presStyleLbl="revTx" presStyleIdx="3" presStyleCnt="4" custLinFactNeighborX="9176" custLinFactNeighborY="46995">
        <dgm:presLayoutVars>
          <dgm:chMax val="1"/>
          <dgm:chPref val="1"/>
        </dgm:presLayoutVars>
      </dgm:prSet>
      <dgm:spPr/>
    </dgm:pt>
  </dgm:ptLst>
  <dgm:cxnLst>
    <dgm:cxn modelId="{B6F09B05-4FC7-439C-B517-B0DDC8BFC160}" type="presOf" srcId="{AB47CD67-5F0B-4EE3-8899-7D4A958C48CC}" destId="{23107D30-DEB0-4B3A-984B-D88F8F69FD51}" srcOrd="0" destOrd="0" presId="urn:microsoft.com/office/officeart/2018/2/layout/IconCircleList"/>
    <dgm:cxn modelId="{19269F2C-8E71-4435-A552-4D5D619ECDE4}" type="presOf" srcId="{FF07C88A-831F-42C5-8D29-A70744C7A255}" destId="{FE330ADF-AB3E-426A-ADC3-8BC98B8AD27D}" srcOrd="0" destOrd="0" presId="urn:microsoft.com/office/officeart/2018/2/layout/IconCircleList"/>
    <dgm:cxn modelId="{46CFF83F-721E-4FB9-B9CB-4A6F49C97462}" type="presOf" srcId="{4F8D7BB0-44B8-4491-9C7D-7BCF5DAA50A7}" destId="{4A29B37B-41AA-4979-AD52-9CF8CCB363C2}" srcOrd="0" destOrd="0" presId="urn:microsoft.com/office/officeart/2018/2/layout/IconCircleList"/>
    <dgm:cxn modelId="{898B1744-5441-4B7E-9561-D66E8BE5DCF5}" type="presOf" srcId="{84D02327-5A49-4900-AAF0-882EC6D85248}" destId="{FA5C3072-A191-474D-B42C-28431BF91BE6}" srcOrd="0" destOrd="0" presId="urn:microsoft.com/office/officeart/2018/2/layout/IconCircleList"/>
    <dgm:cxn modelId="{9802EC57-CC62-4CF4-BB5A-8B315C3D9FC9}" type="presOf" srcId="{329EA65C-C716-4914-895B-A530F21710CE}" destId="{520E224A-6A03-4F36-9110-A1F882F67C91}" srcOrd="0" destOrd="0" presId="urn:microsoft.com/office/officeart/2018/2/layout/IconCircleList"/>
    <dgm:cxn modelId="{8BBE9F8F-5740-44DB-BBED-5D7FEDD7158D}" srcId="{4F8D7BB0-44B8-4491-9C7D-7BCF5DAA50A7}" destId="{3C577B3E-CF1A-4170-A971-14040B8541B9}" srcOrd="2" destOrd="0" parTransId="{5E450FDD-C11C-47D0-AA80-9C0C91316E05}" sibTransId="{329EA65C-C716-4914-895B-A530F21710CE}"/>
    <dgm:cxn modelId="{E9CCD69B-2200-4B52-957A-3874155AAD53}" srcId="{4F8D7BB0-44B8-4491-9C7D-7BCF5DAA50A7}" destId="{84D02327-5A49-4900-AAF0-882EC6D85248}" srcOrd="3" destOrd="0" parTransId="{6BD7F1D5-1561-404D-84A7-FA591E996663}" sibTransId="{B1894BAE-636B-43A3-A327-D72389DBA995}"/>
    <dgm:cxn modelId="{EBF74AA1-263E-4323-9B2D-52A873B8B488}" type="presOf" srcId="{3C896C73-1903-48B6-A119-2944361CD465}" destId="{FDE77ADD-7DE6-4112-B58E-363961549719}" srcOrd="0" destOrd="0" presId="urn:microsoft.com/office/officeart/2018/2/layout/IconCircleList"/>
    <dgm:cxn modelId="{8A7044C8-0303-40C6-BC5B-C5058825F62B}" srcId="{4F8D7BB0-44B8-4491-9C7D-7BCF5DAA50A7}" destId="{3C896C73-1903-48B6-A119-2944361CD465}" srcOrd="1" destOrd="0" parTransId="{669BB56A-0B23-453C-88B4-3D77A8450698}" sibTransId="{AB47CD67-5F0B-4EE3-8899-7D4A958C48CC}"/>
    <dgm:cxn modelId="{2F4332DE-5A1C-48E7-9FC6-63BB4BC4FF94}" type="presOf" srcId="{3C577B3E-CF1A-4170-A971-14040B8541B9}" destId="{41E3A605-7466-4701-93AA-43ADDAEC121D}" srcOrd="0" destOrd="0" presId="urn:microsoft.com/office/officeart/2018/2/layout/IconCircleList"/>
    <dgm:cxn modelId="{160DDAEF-B5D6-45A7-97AD-58E0FBB2CA8D}" srcId="{4F8D7BB0-44B8-4491-9C7D-7BCF5DAA50A7}" destId="{FF07C88A-831F-42C5-8D29-A70744C7A255}" srcOrd="0" destOrd="0" parTransId="{25D16A72-D164-435F-875D-9F19289E35BC}" sibTransId="{816C0D15-FC56-4EF3-BE0E-0DC8F8F13711}"/>
    <dgm:cxn modelId="{DFF779FB-A32C-4562-B19C-DD6E3E687D3E}" type="presOf" srcId="{816C0D15-FC56-4EF3-BE0E-0DC8F8F13711}" destId="{9776AFF9-7CBD-4609-BA50-2B5AC7A4DCC4}" srcOrd="0" destOrd="0" presId="urn:microsoft.com/office/officeart/2018/2/layout/IconCircleList"/>
    <dgm:cxn modelId="{42222CF6-4373-434A-82E0-0EE42565C0C3}" type="presParOf" srcId="{4A29B37B-41AA-4979-AD52-9CF8CCB363C2}" destId="{353E0DCB-106F-4DA0-9696-7C689FAC9F3B}" srcOrd="0" destOrd="0" presId="urn:microsoft.com/office/officeart/2018/2/layout/IconCircleList"/>
    <dgm:cxn modelId="{C81816B9-F8E0-4551-B74C-1515D4796372}" type="presParOf" srcId="{353E0DCB-106F-4DA0-9696-7C689FAC9F3B}" destId="{7291D32A-F7B2-4B9C-8070-F14FA6FCF214}" srcOrd="0" destOrd="0" presId="urn:microsoft.com/office/officeart/2018/2/layout/IconCircleList"/>
    <dgm:cxn modelId="{2A84E9DD-1106-478E-9AEE-6043A66BD099}" type="presParOf" srcId="{7291D32A-F7B2-4B9C-8070-F14FA6FCF214}" destId="{A26CFDD7-EAD7-4DB5-A5B4-F3E0A3DDF8BA}" srcOrd="0" destOrd="0" presId="urn:microsoft.com/office/officeart/2018/2/layout/IconCircleList"/>
    <dgm:cxn modelId="{80F4A3BA-CCCD-43B4-AE4E-BFF520C0FBF5}" type="presParOf" srcId="{7291D32A-F7B2-4B9C-8070-F14FA6FCF214}" destId="{16865359-9AA5-4281-AF70-65600AA796F3}" srcOrd="1" destOrd="0" presId="urn:microsoft.com/office/officeart/2018/2/layout/IconCircleList"/>
    <dgm:cxn modelId="{26F4E4DC-F961-41B6-B061-6D8C92C50054}" type="presParOf" srcId="{7291D32A-F7B2-4B9C-8070-F14FA6FCF214}" destId="{98E0B63F-CD55-4DF1-89BB-35AE28A9B937}" srcOrd="2" destOrd="0" presId="urn:microsoft.com/office/officeart/2018/2/layout/IconCircleList"/>
    <dgm:cxn modelId="{B94B198E-9BD9-425C-80CF-417FB81A6B99}" type="presParOf" srcId="{7291D32A-F7B2-4B9C-8070-F14FA6FCF214}" destId="{FE330ADF-AB3E-426A-ADC3-8BC98B8AD27D}" srcOrd="3" destOrd="0" presId="urn:microsoft.com/office/officeart/2018/2/layout/IconCircleList"/>
    <dgm:cxn modelId="{6E737537-B061-4644-8FDE-AE4603F5BCFA}" type="presParOf" srcId="{353E0DCB-106F-4DA0-9696-7C689FAC9F3B}" destId="{9776AFF9-7CBD-4609-BA50-2B5AC7A4DCC4}" srcOrd="1" destOrd="0" presId="urn:microsoft.com/office/officeart/2018/2/layout/IconCircleList"/>
    <dgm:cxn modelId="{A5F47324-C5F0-408B-AA9D-4CCAD52A932D}" type="presParOf" srcId="{353E0DCB-106F-4DA0-9696-7C689FAC9F3B}" destId="{045E96D7-2CD1-4047-8C60-64395231CE62}" srcOrd="2" destOrd="0" presId="urn:microsoft.com/office/officeart/2018/2/layout/IconCircleList"/>
    <dgm:cxn modelId="{8E50AEFF-86C4-45EE-9DD6-E38CA08E66F1}" type="presParOf" srcId="{045E96D7-2CD1-4047-8C60-64395231CE62}" destId="{D884DF66-44F4-4BD4-8AA0-6263CE38D2C7}" srcOrd="0" destOrd="0" presId="urn:microsoft.com/office/officeart/2018/2/layout/IconCircleList"/>
    <dgm:cxn modelId="{EBEEB34B-926D-42F6-9481-521CB2CABA41}" type="presParOf" srcId="{045E96D7-2CD1-4047-8C60-64395231CE62}" destId="{2C894AE7-20EF-4FDF-8CCB-F1016E87F607}" srcOrd="1" destOrd="0" presId="urn:microsoft.com/office/officeart/2018/2/layout/IconCircleList"/>
    <dgm:cxn modelId="{865652CB-CD40-4CB0-9DB5-765C90CD80B7}" type="presParOf" srcId="{045E96D7-2CD1-4047-8C60-64395231CE62}" destId="{2D180E50-D1EA-4876-A32D-B92B9E6998EF}" srcOrd="2" destOrd="0" presId="urn:microsoft.com/office/officeart/2018/2/layout/IconCircleList"/>
    <dgm:cxn modelId="{D8D4B212-EBCE-499D-BAB4-A1E1BD54DD1E}" type="presParOf" srcId="{045E96D7-2CD1-4047-8C60-64395231CE62}" destId="{FDE77ADD-7DE6-4112-B58E-363961549719}" srcOrd="3" destOrd="0" presId="urn:microsoft.com/office/officeart/2018/2/layout/IconCircleList"/>
    <dgm:cxn modelId="{E9DA98FD-BC1A-41BB-BBEC-E2057A8ED737}" type="presParOf" srcId="{353E0DCB-106F-4DA0-9696-7C689FAC9F3B}" destId="{23107D30-DEB0-4B3A-984B-D88F8F69FD51}" srcOrd="3" destOrd="0" presId="urn:microsoft.com/office/officeart/2018/2/layout/IconCircleList"/>
    <dgm:cxn modelId="{FF0B3771-AA1F-4A2C-9CE9-90260D9306A3}" type="presParOf" srcId="{353E0DCB-106F-4DA0-9696-7C689FAC9F3B}" destId="{7F1DD995-5D77-43AE-96E8-76862F5F85C8}" srcOrd="4" destOrd="0" presId="urn:microsoft.com/office/officeart/2018/2/layout/IconCircleList"/>
    <dgm:cxn modelId="{3FD9539A-1001-4022-838F-D7D6FC468B8C}" type="presParOf" srcId="{7F1DD995-5D77-43AE-96E8-76862F5F85C8}" destId="{12A39BEE-ACEB-4CA8-95A9-F5089B734685}" srcOrd="0" destOrd="0" presId="urn:microsoft.com/office/officeart/2018/2/layout/IconCircleList"/>
    <dgm:cxn modelId="{C91784A2-093B-4C2E-B223-CD4637BF2DE9}" type="presParOf" srcId="{7F1DD995-5D77-43AE-96E8-76862F5F85C8}" destId="{F9F5973C-4529-4E04-9422-C40507A1B608}" srcOrd="1" destOrd="0" presId="urn:microsoft.com/office/officeart/2018/2/layout/IconCircleList"/>
    <dgm:cxn modelId="{2AC0EBF1-DFC5-49F9-8319-0A9F7EABCD84}" type="presParOf" srcId="{7F1DD995-5D77-43AE-96E8-76862F5F85C8}" destId="{43D827E6-0922-40E4-A777-4472069E4E74}" srcOrd="2" destOrd="0" presId="urn:microsoft.com/office/officeart/2018/2/layout/IconCircleList"/>
    <dgm:cxn modelId="{4782D810-3380-427A-9A24-470BE493E652}" type="presParOf" srcId="{7F1DD995-5D77-43AE-96E8-76862F5F85C8}" destId="{41E3A605-7466-4701-93AA-43ADDAEC121D}" srcOrd="3" destOrd="0" presId="urn:microsoft.com/office/officeart/2018/2/layout/IconCircleList"/>
    <dgm:cxn modelId="{F7C4BFF9-FD0A-4573-9CF6-6279F7E948C4}" type="presParOf" srcId="{353E0DCB-106F-4DA0-9696-7C689FAC9F3B}" destId="{520E224A-6A03-4F36-9110-A1F882F67C91}" srcOrd="5" destOrd="0" presId="urn:microsoft.com/office/officeart/2018/2/layout/IconCircleList"/>
    <dgm:cxn modelId="{619C820C-5C12-4B6E-BFA1-2FF5C4E3DA95}" type="presParOf" srcId="{353E0DCB-106F-4DA0-9696-7C689FAC9F3B}" destId="{619132C4-942C-416E-87AA-CF21957B5879}" srcOrd="6" destOrd="0" presId="urn:microsoft.com/office/officeart/2018/2/layout/IconCircleList"/>
    <dgm:cxn modelId="{F42F26BA-CC56-4964-94A6-99BC11A88A2A}" type="presParOf" srcId="{619132C4-942C-416E-87AA-CF21957B5879}" destId="{862BD9EB-BB2C-4D5A-BAE3-2362B8716664}" srcOrd="0" destOrd="0" presId="urn:microsoft.com/office/officeart/2018/2/layout/IconCircleList"/>
    <dgm:cxn modelId="{0B8968FD-FD01-4517-9F5F-B69D7C787531}" type="presParOf" srcId="{619132C4-942C-416E-87AA-CF21957B5879}" destId="{FADB31E2-2823-4AB3-B1FA-A7893CABCB1C}" srcOrd="1" destOrd="0" presId="urn:microsoft.com/office/officeart/2018/2/layout/IconCircleList"/>
    <dgm:cxn modelId="{A07F8AD4-4A66-4213-A750-A497A2CCDACC}" type="presParOf" srcId="{619132C4-942C-416E-87AA-CF21957B5879}" destId="{8A81E3DF-71CA-414A-994B-6FDCC042FE2A}" srcOrd="2" destOrd="0" presId="urn:microsoft.com/office/officeart/2018/2/layout/IconCircleList"/>
    <dgm:cxn modelId="{8F1ED0BC-E6C3-4A0E-94D8-B0E8916C3C93}" type="presParOf" srcId="{619132C4-942C-416E-87AA-CF21957B5879}" destId="{FA5C3072-A191-474D-B42C-28431BF91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612616-8D58-49FC-B131-FF1CEAB468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007C2D-F102-4C94-846B-76450B18BDA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300" kern="1200" dirty="0"/>
            <a:t>With only images:</a:t>
          </a:r>
        </a:p>
        <a:p>
          <a:pPr>
            <a:lnSpc>
              <a:spcPct val="100000"/>
            </a:lnSpc>
            <a:defRPr cap="all"/>
          </a:pPr>
          <a:r>
            <a:rPr lang="en-GB" sz="1300" kern="1200" dirty="0"/>
            <a:t> Top-1: </a:t>
          </a:r>
          <a:r>
            <a:rPr lang="en-GB" sz="1300" kern="1200" dirty="0">
              <a:solidFill>
                <a:srgbClr val="FF0000"/>
              </a:solidFill>
            </a:rPr>
            <a:t>30.39% </a:t>
          </a:r>
          <a:r>
            <a:rPr lang="en-GB" sz="1300" kern="1200" dirty="0"/>
            <a:t>accuracy</a:t>
          </a:r>
        </a:p>
        <a:p>
          <a:pPr>
            <a:lnSpc>
              <a:spcPct val="100000"/>
            </a:lnSpc>
            <a:defRPr cap="all"/>
          </a:pPr>
          <a:r>
            <a:rPr lang="en-GB" sz="1300" kern="1200" dirty="0"/>
            <a:t>TOP-5: 73.14% accuracy</a:t>
          </a:r>
        </a:p>
        <a:p>
          <a:pPr>
            <a:lnSpc>
              <a:spcPct val="100000"/>
            </a:lnSpc>
            <a:defRPr cap="all"/>
          </a:pPr>
          <a:r>
            <a:rPr lang="en-GB" sz="1300" kern="1200" dirty="0"/>
            <a:t>Goal: </a:t>
          </a:r>
          <a:r>
            <a:rPr lang="en-US" altLang="zh-CN" sz="13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30</a:t>
          </a:r>
          <a:r>
            <a:rPr lang="en-GB" sz="1300" kern="1200" dirty="0"/>
            <a:t>%</a:t>
          </a:r>
          <a:endParaRPr lang="en-US" sz="1300" kern="1200" dirty="0"/>
        </a:p>
      </dgm:t>
    </dgm:pt>
    <dgm:pt modelId="{29CB0772-54B9-4516-9B01-67BE3B7314DA}" type="parTrans" cxnId="{98D9B1A8-643C-449E-8481-F0A76CB24180}">
      <dgm:prSet/>
      <dgm:spPr/>
      <dgm:t>
        <a:bodyPr/>
        <a:lstStyle/>
        <a:p>
          <a:endParaRPr lang="en-US"/>
        </a:p>
      </dgm:t>
    </dgm:pt>
    <dgm:pt modelId="{8A55E111-E8A8-4F96-8A23-7DF33ADBB7DC}" type="sibTrans" cxnId="{98D9B1A8-643C-449E-8481-F0A76CB24180}">
      <dgm:prSet/>
      <dgm:spPr/>
      <dgm:t>
        <a:bodyPr/>
        <a:lstStyle/>
        <a:p>
          <a:endParaRPr lang="en-US"/>
        </a:p>
      </dgm:t>
    </dgm:pt>
    <dgm:pt modelId="{03544EEA-422D-4FF0-89DC-02CF329AD7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With only titles: 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Top-1: </a:t>
          </a:r>
          <a:r>
            <a:rPr lang="en-GB" dirty="0">
              <a:solidFill>
                <a:srgbClr val="FF0000"/>
              </a:solidFill>
            </a:rPr>
            <a:t>51.18% </a:t>
          </a:r>
          <a:r>
            <a:rPr lang="en-GB" dirty="0"/>
            <a:t>accuracy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Top</a:t>
          </a:r>
          <a:r>
            <a:rPr lang="en-US" altLang="zh-CN" dirty="0"/>
            <a:t>-5: 85.78% Accuracy</a:t>
          </a:r>
          <a:endParaRPr lang="en-GB" dirty="0"/>
        </a:p>
        <a:p>
          <a:pPr>
            <a:lnSpc>
              <a:spcPct val="100000"/>
            </a:lnSpc>
            <a:defRPr cap="all"/>
          </a:pPr>
          <a:r>
            <a:rPr lang="en-GB" dirty="0"/>
            <a:t>Goal : 50%</a:t>
          </a:r>
          <a:endParaRPr lang="en-US" dirty="0"/>
        </a:p>
      </dgm:t>
    </dgm:pt>
    <dgm:pt modelId="{B342F28F-3A8F-481B-B2F7-50416913DCFE}" type="parTrans" cxnId="{9FFA5A30-B3A8-4E9D-A56E-0CA8012DDC9C}">
      <dgm:prSet/>
      <dgm:spPr/>
      <dgm:t>
        <a:bodyPr/>
        <a:lstStyle/>
        <a:p>
          <a:endParaRPr lang="en-US"/>
        </a:p>
      </dgm:t>
    </dgm:pt>
    <dgm:pt modelId="{D77FFA4C-1126-4894-B73E-1B9BDF4A598F}" type="sibTrans" cxnId="{9FFA5A30-B3A8-4E9D-A56E-0CA8012DDC9C}">
      <dgm:prSet/>
      <dgm:spPr/>
      <dgm:t>
        <a:bodyPr/>
        <a:lstStyle/>
        <a:p>
          <a:endParaRPr lang="en-US"/>
        </a:p>
      </dgm:t>
    </dgm:pt>
    <dgm:pt modelId="{238726DD-C9CB-4A5C-A714-7B1D091F79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With both images and titles: 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TOP-1: </a:t>
          </a:r>
          <a:r>
            <a:rPr lang="en-GB" dirty="0">
              <a:solidFill>
                <a:srgbClr val="FF0000"/>
              </a:solidFill>
            </a:rPr>
            <a:t>45.30% </a:t>
          </a:r>
          <a:r>
            <a:rPr lang="en-GB" dirty="0"/>
            <a:t>accuracy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TOP-5: 84.22% accuracy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Goal: 54%</a:t>
          </a:r>
          <a:endParaRPr lang="en-US" dirty="0"/>
        </a:p>
      </dgm:t>
    </dgm:pt>
    <dgm:pt modelId="{AA647412-86D1-48D5-862B-3AEB059B9210}" type="parTrans" cxnId="{B42395E2-B169-42AA-B825-C6B8426423A4}">
      <dgm:prSet/>
      <dgm:spPr/>
      <dgm:t>
        <a:bodyPr/>
        <a:lstStyle/>
        <a:p>
          <a:endParaRPr lang="en-US"/>
        </a:p>
      </dgm:t>
    </dgm:pt>
    <dgm:pt modelId="{B8D13E0F-3876-42B1-9B45-B1010AF09756}" type="sibTrans" cxnId="{B42395E2-B169-42AA-B825-C6B8426423A4}">
      <dgm:prSet/>
      <dgm:spPr/>
      <dgm:t>
        <a:bodyPr/>
        <a:lstStyle/>
        <a:p>
          <a:endParaRPr lang="en-US"/>
        </a:p>
      </dgm:t>
    </dgm:pt>
    <dgm:pt modelId="{B9E08281-F4A0-4A82-AA55-B8B99A4DDC29}" type="pres">
      <dgm:prSet presAssocID="{4C612616-8D58-49FC-B131-FF1CEAB468B9}" presName="root" presStyleCnt="0">
        <dgm:presLayoutVars>
          <dgm:dir/>
          <dgm:resizeHandles val="exact"/>
        </dgm:presLayoutVars>
      </dgm:prSet>
      <dgm:spPr/>
    </dgm:pt>
    <dgm:pt modelId="{C9211C63-3CC5-4D01-A6CD-7489F55A3BF6}" type="pres">
      <dgm:prSet presAssocID="{21007C2D-F102-4C94-846B-76450B18BDA2}" presName="compNode" presStyleCnt="0"/>
      <dgm:spPr/>
    </dgm:pt>
    <dgm:pt modelId="{CF65093E-143F-4D2A-A3AE-566A8964F153}" type="pres">
      <dgm:prSet presAssocID="{21007C2D-F102-4C94-846B-76450B18BDA2}" presName="iconBgRect" presStyleLbl="bgShp" presStyleIdx="0" presStyleCnt="3"/>
      <dgm:spPr/>
    </dgm:pt>
    <dgm:pt modelId="{BE3DDDE6-5C13-49F0-A350-458E0A9B7A83}" type="pres">
      <dgm:prSet presAssocID="{21007C2D-F102-4C94-846B-76450B18BD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119D08E8-3CA6-4D03-9B74-D8C769A3FBD4}" type="pres">
      <dgm:prSet presAssocID="{21007C2D-F102-4C94-846B-76450B18BDA2}" presName="spaceRect" presStyleCnt="0"/>
      <dgm:spPr/>
    </dgm:pt>
    <dgm:pt modelId="{D6FCC942-3667-4E14-8C83-887D026E0B16}" type="pres">
      <dgm:prSet presAssocID="{21007C2D-F102-4C94-846B-76450B18BDA2}" presName="textRect" presStyleLbl="revTx" presStyleIdx="0" presStyleCnt="3">
        <dgm:presLayoutVars>
          <dgm:chMax val="1"/>
          <dgm:chPref val="1"/>
        </dgm:presLayoutVars>
      </dgm:prSet>
      <dgm:spPr/>
    </dgm:pt>
    <dgm:pt modelId="{88BD27DE-67B9-4A38-A3D8-5C38B46A3F08}" type="pres">
      <dgm:prSet presAssocID="{8A55E111-E8A8-4F96-8A23-7DF33ADBB7DC}" presName="sibTrans" presStyleCnt="0"/>
      <dgm:spPr/>
    </dgm:pt>
    <dgm:pt modelId="{7DF3D7C5-1F0F-4FB1-83FF-CA9CFAE8AFF7}" type="pres">
      <dgm:prSet presAssocID="{03544EEA-422D-4FF0-89DC-02CF329AD75B}" presName="compNode" presStyleCnt="0"/>
      <dgm:spPr/>
    </dgm:pt>
    <dgm:pt modelId="{9803822E-F343-4230-BC41-BC07B358ACB7}" type="pres">
      <dgm:prSet presAssocID="{03544EEA-422D-4FF0-89DC-02CF329AD75B}" presName="iconBgRect" presStyleLbl="bgShp" presStyleIdx="1" presStyleCnt="3"/>
      <dgm:spPr/>
    </dgm:pt>
    <dgm:pt modelId="{E85A2153-BEA2-44BA-BC88-09FE43A90326}" type="pres">
      <dgm:prSet presAssocID="{03544EEA-422D-4FF0-89DC-02CF329AD75B}" presName="iconRect" presStyleLbl="node1" presStyleIdx="1" presStyleCnt="3" custLinFactNeighborX="0" custLinFactNeighborY="8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58DF258-CBB3-4F11-8E5B-0184CE57EF9B}" type="pres">
      <dgm:prSet presAssocID="{03544EEA-422D-4FF0-89DC-02CF329AD75B}" presName="spaceRect" presStyleCnt="0"/>
      <dgm:spPr/>
    </dgm:pt>
    <dgm:pt modelId="{E4372F68-7EE5-4C1D-BD45-9E4295E4C5BB}" type="pres">
      <dgm:prSet presAssocID="{03544EEA-422D-4FF0-89DC-02CF329AD75B}" presName="textRect" presStyleLbl="revTx" presStyleIdx="1" presStyleCnt="3">
        <dgm:presLayoutVars>
          <dgm:chMax val="1"/>
          <dgm:chPref val="1"/>
        </dgm:presLayoutVars>
      </dgm:prSet>
      <dgm:spPr/>
    </dgm:pt>
    <dgm:pt modelId="{A2390630-0919-477E-906B-F1B2DD1FD881}" type="pres">
      <dgm:prSet presAssocID="{D77FFA4C-1126-4894-B73E-1B9BDF4A598F}" presName="sibTrans" presStyleCnt="0"/>
      <dgm:spPr/>
    </dgm:pt>
    <dgm:pt modelId="{84C304E8-4189-4279-A4C4-356BE0D2C2DD}" type="pres">
      <dgm:prSet presAssocID="{238726DD-C9CB-4A5C-A714-7B1D091F79B8}" presName="compNode" presStyleCnt="0"/>
      <dgm:spPr/>
    </dgm:pt>
    <dgm:pt modelId="{3A8E7127-794D-4CD2-88E7-689B7DC27877}" type="pres">
      <dgm:prSet presAssocID="{238726DD-C9CB-4A5C-A714-7B1D091F79B8}" presName="iconBgRect" presStyleLbl="bgShp" presStyleIdx="2" presStyleCnt="3"/>
      <dgm:spPr/>
    </dgm:pt>
    <dgm:pt modelId="{FE1B526E-6738-4FDD-BCA7-49D4BB2A0E79}" type="pres">
      <dgm:prSet presAssocID="{238726DD-C9CB-4A5C-A714-7B1D091F79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9E9BA76-BBA3-48A4-8745-E74BCD6F825E}" type="pres">
      <dgm:prSet presAssocID="{238726DD-C9CB-4A5C-A714-7B1D091F79B8}" presName="spaceRect" presStyleCnt="0"/>
      <dgm:spPr/>
    </dgm:pt>
    <dgm:pt modelId="{1353B421-3C11-48C1-8FA5-A8EC6D3FCAED}" type="pres">
      <dgm:prSet presAssocID="{238726DD-C9CB-4A5C-A714-7B1D091F79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FA5A30-B3A8-4E9D-A56E-0CA8012DDC9C}" srcId="{4C612616-8D58-49FC-B131-FF1CEAB468B9}" destId="{03544EEA-422D-4FF0-89DC-02CF329AD75B}" srcOrd="1" destOrd="0" parTransId="{B342F28F-3A8F-481B-B2F7-50416913DCFE}" sibTransId="{D77FFA4C-1126-4894-B73E-1B9BDF4A598F}"/>
    <dgm:cxn modelId="{FF11C33B-575A-4E64-B775-104DFE5647A5}" type="presOf" srcId="{21007C2D-F102-4C94-846B-76450B18BDA2}" destId="{D6FCC942-3667-4E14-8C83-887D026E0B16}" srcOrd="0" destOrd="0" presId="urn:microsoft.com/office/officeart/2018/5/layout/IconCircleLabelList"/>
    <dgm:cxn modelId="{E1DB107C-F360-4593-BA46-7C1C4CD299B8}" type="presOf" srcId="{4C612616-8D58-49FC-B131-FF1CEAB468B9}" destId="{B9E08281-F4A0-4A82-AA55-B8B99A4DDC29}" srcOrd="0" destOrd="0" presId="urn:microsoft.com/office/officeart/2018/5/layout/IconCircleLabelList"/>
    <dgm:cxn modelId="{98D9B1A8-643C-449E-8481-F0A76CB24180}" srcId="{4C612616-8D58-49FC-B131-FF1CEAB468B9}" destId="{21007C2D-F102-4C94-846B-76450B18BDA2}" srcOrd="0" destOrd="0" parTransId="{29CB0772-54B9-4516-9B01-67BE3B7314DA}" sibTransId="{8A55E111-E8A8-4F96-8A23-7DF33ADBB7DC}"/>
    <dgm:cxn modelId="{B42395E2-B169-42AA-B825-C6B8426423A4}" srcId="{4C612616-8D58-49FC-B131-FF1CEAB468B9}" destId="{238726DD-C9CB-4A5C-A714-7B1D091F79B8}" srcOrd="2" destOrd="0" parTransId="{AA647412-86D1-48D5-862B-3AEB059B9210}" sibTransId="{B8D13E0F-3876-42B1-9B45-B1010AF09756}"/>
    <dgm:cxn modelId="{41CB31E6-003C-4312-BDDB-86BB25C111AB}" type="presOf" srcId="{238726DD-C9CB-4A5C-A714-7B1D091F79B8}" destId="{1353B421-3C11-48C1-8FA5-A8EC6D3FCAED}" srcOrd="0" destOrd="0" presId="urn:microsoft.com/office/officeart/2018/5/layout/IconCircleLabelList"/>
    <dgm:cxn modelId="{91BB00FC-5068-4347-B529-7A1A1E1F3A2D}" type="presOf" srcId="{03544EEA-422D-4FF0-89DC-02CF329AD75B}" destId="{E4372F68-7EE5-4C1D-BD45-9E4295E4C5BB}" srcOrd="0" destOrd="0" presId="urn:microsoft.com/office/officeart/2018/5/layout/IconCircleLabelList"/>
    <dgm:cxn modelId="{2E5B7B28-5E96-4132-A141-0D4767EECF02}" type="presParOf" srcId="{B9E08281-F4A0-4A82-AA55-B8B99A4DDC29}" destId="{C9211C63-3CC5-4D01-A6CD-7489F55A3BF6}" srcOrd="0" destOrd="0" presId="urn:microsoft.com/office/officeart/2018/5/layout/IconCircleLabelList"/>
    <dgm:cxn modelId="{0DAD6699-89D1-4E3D-ACBC-902C00D10422}" type="presParOf" srcId="{C9211C63-3CC5-4D01-A6CD-7489F55A3BF6}" destId="{CF65093E-143F-4D2A-A3AE-566A8964F153}" srcOrd="0" destOrd="0" presId="urn:microsoft.com/office/officeart/2018/5/layout/IconCircleLabelList"/>
    <dgm:cxn modelId="{70644B1E-6C98-439B-9C7C-B6BDC8FCEBE7}" type="presParOf" srcId="{C9211C63-3CC5-4D01-A6CD-7489F55A3BF6}" destId="{BE3DDDE6-5C13-49F0-A350-458E0A9B7A83}" srcOrd="1" destOrd="0" presId="urn:microsoft.com/office/officeart/2018/5/layout/IconCircleLabelList"/>
    <dgm:cxn modelId="{F14D10A4-15A4-4C0A-9D43-56F0EB356937}" type="presParOf" srcId="{C9211C63-3CC5-4D01-A6CD-7489F55A3BF6}" destId="{119D08E8-3CA6-4D03-9B74-D8C769A3FBD4}" srcOrd="2" destOrd="0" presId="urn:microsoft.com/office/officeart/2018/5/layout/IconCircleLabelList"/>
    <dgm:cxn modelId="{C0BB14C6-585B-440A-934C-0F0274C5CC76}" type="presParOf" srcId="{C9211C63-3CC5-4D01-A6CD-7489F55A3BF6}" destId="{D6FCC942-3667-4E14-8C83-887D026E0B16}" srcOrd="3" destOrd="0" presId="urn:microsoft.com/office/officeart/2018/5/layout/IconCircleLabelList"/>
    <dgm:cxn modelId="{29A357D6-4379-4C86-AAEE-AFE9D3C2E3E2}" type="presParOf" srcId="{B9E08281-F4A0-4A82-AA55-B8B99A4DDC29}" destId="{88BD27DE-67B9-4A38-A3D8-5C38B46A3F08}" srcOrd="1" destOrd="0" presId="urn:microsoft.com/office/officeart/2018/5/layout/IconCircleLabelList"/>
    <dgm:cxn modelId="{FB029CE4-7FF6-46C5-B34C-C2C3BB905DA8}" type="presParOf" srcId="{B9E08281-F4A0-4A82-AA55-B8B99A4DDC29}" destId="{7DF3D7C5-1F0F-4FB1-83FF-CA9CFAE8AFF7}" srcOrd="2" destOrd="0" presId="urn:microsoft.com/office/officeart/2018/5/layout/IconCircleLabelList"/>
    <dgm:cxn modelId="{2F50B675-F33A-4379-AB7D-FE72A83058E8}" type="presParOf" srcId="{7DF3D7C5-1F0F-4FB1-83FF-CA9CFAE8AFF7}" destId="{9803822E-F343-4230-BC41-BC07B358ACB7}" srcOrd="0" destOrd="0" presId="urn:microsoft.com/office/officeart/2018/5/layout/IconCircleLabelList"/>
    <dgm:cxn modelId="{44D94BFC-8DEA-42DF-8006-846EDE24BA28}" type="presParOf" srcId="{7DF3D7C5-1F0F-4FB1-83FF-CA9CFAE8AFF7}" destId="{E85A2153-BEA2-44BA-BC88-09FE43A90326}" srcOrd="1" destOrd="0" presId="urn:microsoft.com/office/officeart/2018/5/layout/IconCircleLabelList"/>
    <dgm:cxn modelId="{A17CE7F9-5988-4E29-B5B3-25EA8F835754}" type="presParOf" srcId="{7DF3D7C5-1F0F-4FB1-83FF-CA9CFAE8AFF7}" destId="{A58DF258-CBB3-4F11-8E5B-0184CE57EF9B}" srcOrd="2" destOrd="0" presId="urn:microsoft.com/office/officeart/2018/5/layout/IconCircleLabelList"/>
    <dgm:cxn modelId="{2DF73268-FCD1-4AD3-8CDB-0FB3E97E8E7D}" type="presParOf" srcId="{7DF3D7C5-1F0F-4FB1-83FF-CA9CFAE8AFF7}" destId="{E4372F68-7EE5-4C1D-BD45-9E4295E4C5BB}" srcOrd="3" destOrd="0" presId="urn:microsoft.com/office/officeart/2018/5/layout/IconCircleLabelList"/>
    <dgm:cxn modelId="{0ABCCA80-DC7C-41EE-9E9B-B1EFCB929B84}" type="presParOf" srcId="{B9E08281-F4A0-4A82-AA55-B8B99A4DDC29}" destId="{A2390630-0919-477E-906B-F1B2DD1FD881}" srcOrd="3" destOrd="0" presId="urn:microsoft.com/office/officeart/2018/5/layout/IconCircleLabelList"/>
    <dgm:cxn modelId="{E446F1F6-10C1-4A9C-8D14-B5D0E0EE9FC6}" type="presParOf" srcId="{B9E08281-F4A0-4A82-AA55-B8B99A4DDC29}" destId="{84C304E8-4189-4279-A4C4-356BE0D2C2DD}" srcOrd="4" destOrd="0" presId="urn:microsoft.com/office/officeart/2018/5/layout/IconCircleLabelList"/>
    <dgm:cxn modelId="{72ADECE7-0BF3-446D-99D1-E88AF52C5E04}" type="presParOf" srcId="{84C304E8-4189-4279-A4C4-356BE0D2C2DD}" destId="{3A8E7127-794D-4CD2-88E7-689B7DC27877}" srcOrd="0" destOrd="0" presId="urn:microsoft.com/office/officeart/2018/5/layout/IconCircleLabelList"/>
    <dgm:cxn modelId="{8DB47ECC-76D7-4B3D-99B3-F30CEBDF404A}" type="presParOf" srcId="{84C304E8-4189-4279-A4C4-356BE0D2C2DD}" destId="{FE1B526E-6738-4FDD-BCA7-49D4BB2A0E79}" srcOrd="1" destOrd="0" presId="urn:microsoft.com/office/officeart/2018/5/layout/IconCircleLabelList"/>
    <dgm:cxn modelId="{053DEA1D-3348-4BB4-B6A5-DD9709B40CE6}" type="presParOf" srcId="{84C304E8-4189-4279-A4C4-356BE0D2C2DD}" destId="{79E9BA76-BBA3-48A4-8745-E74BCD6F825E}" srcOrd="2" destOrd="0" presId="urn:microsoft.com/office/officeart/2018/5/layout/IconCircleLabelList"/>
    <dgm:cxn modelId="{7326FB2F-C000-4EE4-95DE-FB355A2F42D1}" type="presParOf" srcId="{84C304E8-4189-4279-A4C4-356BE0D2C2DD}" destId="{1353B421-3C11-48C1-8FA5-A8EC6D3FC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5093E-143F-4D2A-A3AE-566A8964F153}">
      <dsp:nvSpPr>
        <dsp:cNvPr id="0" name=""/>
        <dsp:cNvSpPr/>
      </dsp:nvSpPr>
      <dsp:spPr>
        <a:xfrm>
          <a:off x="626279" y="467733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DDDE6-5C13-49F0-A350-458E0A9B7A83}">
      <dsp:nvSpPr>
        <dsp:cNvPr id="0" name=""/>
        <dsp:cNvSpPr/>
      </dsp:nvSpPr>
      <dsp:spPr>
        <a:xfrm>
          <a:off x="10357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CC942-3667-4E14-8C83-887D026E0B16}">
      <dsp:nvSpPr>
        <dsp:cNvPr id="0" name=""/>
        <dsp:cNvSpPr/>
      </dsp:nvSpPr>
      <dsp:spPr>
        <a:xfrm>
          <a:off x="120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With only images: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500" kern="1200" dirty="0"/>
            <a:t>30</a:t>
          </a:r>
          <a:r>
            <a:rPr lang="en-GB" sz="1500" kern="1200" dirty="0"/>
            <a:t>% accuracy</a:t>
          </a:r>
          <a:endParaRPr lang="en-US" sz="1500" kern="1200" dirty="0"/>
        </a:p>
      </dsp:txBody>
      <dsp:txXfrm>
        <a:off x="12029" y="2987734"/>
        <a:ext cx="3150000" cy="720000"/>
      </dsp:txXfrm>
    </dsp:sp>
    <dsp:sp modelId="{9803822E-F343-4230-BC41-BC07B358ACB7}">
      <dsp:nvSpPr>
        <dsp:cNvPr id="0" name=""/>
        <dsp:cNvSpPr/>
      </dsp:nvSpPr>
      <dsp:spPr>
        <a:xfrm>
          <a:off x="4327529" y="467733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A2153-BEA2-44BA-BC88-09FE43A90326}">
      <dsp:nvSpPr>
        <dsp:cNvPr id="0" name=""/>
        <dsp:cNvSpPr/>
      </dsp:nvSpPr>
      <dsp:spPr>
        <a:xfrm>
          <a:off x="4737029" y="88677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72F68-7EE5-4C1D-BD45-9E4295E4C5BB}">
      <dsp:nvSpPr>
        <dsp:cNvPr id="0" name=""/>
        <dsp:cNvSpPr/>
      </dsp:nvSpPr>
      <dsp:spPr>
        <a:xfrm>
          <a:off x="371327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With only titles: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50% accuracy</a:t>
          </a:r>
          <a:endParaRPr lang="en-US" sz="1500" kern="1200" dirty="0"/>
        </a:p>
      </dsp:txBody>
      <dsp:txXfrm>
        <a:off x="3713279" y="2987734"/>
        <a:ext cx="3150000" cy="720000"/>
      </dsp:txXfrm>
    </dsp:sp>
    <dsp:sp modelId="{3A8E7127-794D-4CD2-88E7-689B7DC27877}">
      <dsp:nvSpPr>
        <dsp:cNvPr id="0" name=""/>
        <dsp:cNvSpPr/>
      </dsp:nvSpPr>
      <dsp:spPr>
        <a:xfrm>
          <a:off x="8028779" y="467733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B526E-6738-4FDD-BCA7-49D4BB2A0E79}">
      <dsp:nvSpPr>
        <dsp:cNvPr id="0" name=""/>
        <dsp:cNvSpPr/>
      </dsp:nvSpPr>
      <dsp:spPr>
        <a:xfrm>
          <a:off x="84382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3B421-3C11-48C1-8FA5-A8EC6D3FCAED}">
      <dsp:nvSpPr>
        <dsp:cNvPr id="0" name=""/>
        <dsp:cNvSpPr/>
      </dsp:nvSpPr>
      <dsp:spPr>
        <a:xfrm>
          <a:off x="74145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With both images and titles: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54% accuracy</a:t>
          </a:r>
          <a:endParaRPr lang="en-US" sz="1500" kern="1200" dirty="0"/>
        </a:p>
      </dsp:txBody>
      <dsp:txXfrm>
        <a:off x="7414529" y="2987734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06E4-4F26-4856-9A10-FC997BCE0884}">
      <dsp:nvSpPr>
        <dsp:cNvPr id="0" name=""/>
        <dsp:cNvSpPr/>
      </dsp:nvSpPr>
      <dsp:spPr>
        <a:xfrm>
          <a:off x="0" y="2038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66C15D-022F-4F32-8B29-CD6CBF5DFF18}">
      <dsp:nvSpPr>
        <dsp:cNvPr id="0" name=""/>
        <dsp:cNvSpPr/>
      </dsp:nvSpPr>
      <dsp:spPr>
        <a:xfrm>
          <a:off x="0" y="2038"/>
          <a:ext cx="10576558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Labels - 14 unique video categories, converted into one hot vector format. </a:t>
          </a:r>
          <a:endParaRPr lang="en-US" sz="2600" kern="1200" dirty="0"/>
        </a:p>
      </dsp:txBody>
      <dsp:txXfrm>
        <a:off x="0" y="2038"/>
        <a:ext cx="10576558" cy="1390463"/>
      </dsp:txXfrm>
    </dsp:sp>
    <dsp:sp modelId="{028257C8-A901-4E17-8FC0-7E2AB1C1086F}">
      <dsp:nvSpPr>
        <dsp:cNvPr id="0" name=""/>
        <dsp:cNvSpPr/>
      </dsp:nvSpPr>
      <dsp:spPr>
        <a:xfrm>
          <a:off x="0" y="1392502"/>
          <a:ext cx="10576558" cy="0"/>
        </a:xfrm>
        <a:prstGeom prst="line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F4515F-8F13-4FA2-8A1D-1AD38B5A4BA9}">
      <dsp:nvSpPr>
        <dsp:cNvPr id="0" name=""/>
        <dsp:cNvSpPr/>
      </dsp:nvSpPr>
      <dsp:spPr>
        <a:xfrm>
          <a:off x="0" y="1392502"/>
          <a:ext cx="10576558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Image data - </a:t>
          </a:r>
          <a:r>
            <a:rPr lang="en-US" altLang="zh-CN" sz="2600" kern="1200" dirty="0"/>
            <a:t>120</a:t>
          </a:r>
          <a:r>
            <a:rPr lang="en-GB" sz="2600" kern="1200" dirty="0"/>
            <a:t> x 90 x 3 matrix with the numbers representing the brightness of the </a:t>
          </a:r>
          <a:r>
            <a:rPr lang="en-US" altLang="zh-CN" sz="2600" kern="1200" dirty="0"/>
            <a:t>120 </a:t>
          </a:r>
          <a:r>
            <a:rPr lang="en-GB" sz="2600" kern="1200" dirty="0"/>
            <a:t>x 90 pixies for each of the RGB channels.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1392502"/>
        <a:ext cx="10576558" cy="1390463"/>
      </dsp:txXfrm>
    </dsp:sp>
    <dsp:sp modelId="{1EDA729A-4E45-4635-8CA8-8C14E9AC5C0D}">
      <dsp:nvSpPr>
        <dsp:cNvPr id="0" name=""/>
        <dsp:cNvSpPr/>
      </dsp:nvSpPr>
      <dsp:spPr>
        <a:xfrm>
          <a:off x="0" y="2782965"/>
          <a:ext cx="10576558" cy="0"/>
        </a:xfrm>
        <a:prstGeom prst="line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0CF866-A45E-4983-B0CC-0EFBDB199447}">
      <dsp:nvSpPr>
        <dsp:cNvPr id="0" name=""/>
        <dsp:cNvSpPr/>
      </dsp:nvSpPr>
      <dsp:spPr>
        <a:xfrm>
          <a:off x="0" y="2782965"/>
          <a:ext cx="10576558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Text data – Video titles, each word in the title will be converted to a 50-dimensional vectors by using word embedding pre-trained on 2 billion tweets with 1.2 million vocabularies.</a:t>
          </a:r>
          <a:endParaRPr lang="en-US" sz="2600" kern="1200" dirty="0"/>
        </a:p>
      </dsp:txBody>
      <dsp:txXfrm>
        <a:off x="0" y="2782965"/>
        <a:ext cx="10576558" cy="1390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FDD7-EAD7-4DB5-A5B4-F3E0A3DDF8BA}">
      <dsp:nvSpPr>
        <dsp:cNvPr id="0" name=""/>
        <dsp:cNvSpPr/>
      </dsp:nvSpPr>
      <dsp:spPr>
        <a:xfrm>
          <a:off x="580056" y="2102108"/>
          <a:ext cx="1341248" cy="1341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65359-9AA5-4281-AF70-65600AA796F3}">
      <dsp:nvSpPr>
        <dsp:cNvPr id="0" name=""/>
        <dsp:cNvSpPr/>
      </dsp:nvSpPr>
      <dsp:spPr>
        <a:xfrm>
          <a:off x="861719" y="2383768"/>
          <a:ext cx="777924" cy="777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30ADF-AB3E-426A-ADC3-8BC98B8AD27D}">
      <dsp:nvSpPr>
        <dsp:cNvPr id="0" name=""/>
        <dsp:cNvSpPr/>
      </dsp:nvSpPr>
      <dsp:spPr>
        <a:xfrm>
          <a:off x="2061466" y="2102108"/>
          <a:ext cx="3615350" cy="13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</a:t>
          </a:r>
          <a:r>
            <a:rPr lang="en-US" altLang="zh-CN" sz="2400" kern="1200" dirty="0" err="1"/>
            <a:t>uman</a:t>
          </a:r>
          <a:r>
            <a:rPr lang="en-US" altLang="zh-CN" sz="2400" kern="1200" dirty="0"/>
            <a:t>-level performance</a:t>
          </a:r>
          <a:endParaRPr lang="en-US" sz="2400" kern="1200" dirty="0"/>
        </a:p>
      </dsp:txBody>
      <dsp:txXfrm>
        <a:off x="2061466" y="2102108"/>
        <a:ext cx="3615350" cy="1341248"/>
      </dsp:txXfrm>
    </dsp:sp>
    <dsp:sp modelId="{D884DF66-44F4-4BD4-8AA0-6263CE38D2C7}">
      <dsp:nvSpPr>
        <dsp:cNvPr id="0" name=""/>
        <dsp:cNvSpPr/>
      </dsp:nvSpPr>
      <dsp:spPr>
        <a:xfrm>
          <a:off x="5727268" y="582862"/>
          <a:ext cx="1341248" cy="1341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94AE7-20EF-4FDF-8CCB-F1016E87F607}">
      <dsp:nvSpPr>
        <dsp:cNvPr id="0" name=""/>
        <dsp:cNvSpPr/>
      </dsp:nvSpPr>
      <dsp:spPr>
        <a:xfrm>
          <a:off x="6008933" y="836290"/>
          <a:ext cx="777924" cy="777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77ADD-7DE6-4112-B58E-363961549719}">
      <dsp:nvSpPr>
        <dsp:cNvPr id="0" name=""/>
        <dsp:cNvSpPr/>
      </dsp:nvSpPr>
      <dsp:spPr>
        <a:xfrm>
          <a:off x="7355942" y="582862"/>
          <a:ext cx="3161515" cy="13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Top-1 accuracy</a:t>
          </a:r>
          <a:endParaRPr lang="en-US" sz="2400" kern="1200"/>
        </a:p>
      </dsp:txBody>
      <dsp:txXfrm>
        <a:off x="7355942" y="582862"/>
        <a:ext cx="3161515" cy="1341248"/>
      </dsp:txXfrm>
    </dsp:sp>
    <dsp:sp modelId="{12A39BEE-ACEB-4CA8-95A9-F5089B734685}">
      <dsp:nvSpPr>
        <dsp:cNvPr id="0" name=""/>
        <dsp:cNvSpPr/>
      </dsp:nvSpPr>
      <dsp:spPr>
        <a:xfrm>
          <a:off x="5727219" y="2098524"/>
          <a:ext cx="1341248" cy="1341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5973C-4529-4E04-9422-C40507A1B608}">
      <dsp:nvSpPr>
        <dsp:cNvPr id="0" name=""/>
        <dsp:cNvSpPr/>
      </dsp:nvSpPr>
      <dsp:spPr>
        <a:xfrm>
          <a:off x="6008863" y="2380181"/>
          <a:ext cx="777924" cy="7779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3A605-7466-4701-93AA-43ADDAEC121D}">
      <dsp:nvSpPr>
        <dsp:cNvPr id="0" name=""/>
        <dsp:cNvSpPr/>
      </dsp:nvSpPr>
      <dsp:spPr>
        <a:xfrm>
          <a:off x="7355850" y="2098524"/>
          <a:ext cx="3161515" cy="13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Top-5 accuracy</a:t>
          </a:r>
          <a:endParaRPr lang="en-US" sz="2400" kern="1200"/>
        </a:p>
      </dsp:txBody>
      <dsp:txXfrm>
        <a:off x="7355850" y="2098524"/>
        <a:ext cx="3161515" cy="1341248"/>
      </dsp:txXfrm>
    </dsp:sp>
    <dsp:sp modelId="{862BD9EB-BB2C-4D5A-BAE3-2362B8716664}">
      <dsp:nvSpPr>
        <dsp:cNvPr id="0" name=""/>
        <dsp:cNvSpPr/>
      </dsp:nvSpPr>
      <dsp:spPr>
        <a:xfrm>
          <a:off x="5740367" y="3594459"/>
          <a:ext cx="1341248" cy="1341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B31E2-2823-4AB3-B1FA-A7893CABCB1C}">
      <dsp:nvSpPr>
        <dsp:cNvPr id="0" name=""/>
        <dsp:cNvSpPr/>
      </dsp:nvSpPr>
      <dsp:spPr>
        <a:xfrm>
          <a:off x="6022028" y="3876107"/>
          <a:ext cx="777924" cy="7779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C3072-A191-474D-B42C-28431BF91BE6}">
      <dsp:nvSpPr>
        <dsp:cNvPr id="0" name=""/>
        <dsp:cNvSpPr/>
      </dsp:nvSpPr>
      <dsp:spPr>
        <a:xfrm>
          <a:off x="7369015" y="3594459"/>
          <a:ext cx="3161515" cy="13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Confusion matrix</a:t>
          </a:r>
          <a:endParaRPr lang="en-US" sz="2400" kern="1200"/>
        </a:p>
      </dsp:txBody>
      <dsp:txXfrm>
        <a:off x="7369015" y="3594459"/>
        <a:ext cx="3161515" cy="1341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5093E-143F-4D2A-A3AE-566A8964F153}">
      <dsp:nvSpPr>
        <dsp:cNvPr id="0" name=""/>
        <dsp:cNvSpPr/>
      </dsp:nvSpPr>
      <dsp:spPr>
        <a:xfrm>
          <a:off x="626279" y="332733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DDDE6-5C13-49F0-A350-458E0A9B7A83}">
      <dsp:nvSpPr>
        <dsp:cNvPr id="0" name=""/>
        <dsp:cNvSpPr/>
      </dsp:nvSpPr>
      <dsp:spPr>
        <a:xfrm>
          <a:off x="1035779" y="742233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CC942-3667-4E14-8C83-887D026E0B16}">
      <dsp:nvSpPr>
        <dsp:cNvPr id="0" name=""/>
        <dsp:cNvSpPr/>
      </dsp:nvSpPr>
      <dsp:spPr>
        <a:xfrm>
          <a:off x="12029" y="2852734"/>
          <a:ext cx="315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With only images: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 Top-1: </a:t>
          </a:r>
          <a:r>
            <a:rPr lang="en-GB" sz="1300" kern="1200" dirty="0">
              <a:solidFill>
                <a:srgbClr val="FF0000"/>
              </a:solidFill>
            </a:rPr>
            <a:t>30.39% </a:t>
          </a:r>
          <a:r>
            <a:rPr lang="en-GB" sz="1300" kern="1200" dirty="0"/>
            <a:t>accuracy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TOP-5: 73.14% accuracy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Goal: </a:t>
          </a:r>
          <a:r>
            <a:rPr lang="en-US" altLang="zh-CN" sz="13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30</a:t>
          </a:r>
          <a:r>
            <a:rPr lang="en-GB" sz="1300" kern="1200" dirty="0"/>
            <a:t>%</a:t>
          </a:r>
          <a:endParaRPr lang="en-US" sz="1300" kern="1200" dirty="0"/>
        </a:p>
      </dsp:txBody>
      <dsp:txXfrm>
        <a:off x="12029" y="2852734"/>
        <a:ext cx="3150000" cy="990000"/>
      </dsp:txXfrm>
    </dsp:sp>
    <dsp:sp modelId="{9803822E-F343-4230-BC41-BC07B358ACB7}">
      <dsp:nvSpPr>
        <dsp:cNvPr id="0" name=""/>
        <dsp:cNvSpPr/>
      </dsp:nvSpPr>
      <dsp:spPr>
        <a:xfrm>
          <a:off x="4327529" y="332733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A2153-BEA2-44BA-BC88-09FE43A90326}">
      <dsp:nvSpPr>
        <dsp:cNvPr id="0" name=""/>
        <dsp:cNvSpPr/>
      </dsp:nvSpPr>
      <dsp:spPr>
        <a:xfrm>
          <a:off x="4737029" y="75177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72F68-7EE5-4C1D-BD45-9E4295E4C5BB}">
      <dsp:nvSpPr>
        <dsp:cNvPr id="0" name=""/>
        <dsp:cNvSpPr/>
      </dsp:nvSpPr>
      <dsp:spPr>
        <a:xfrm>
          <a:off x="3713279" y="2852734"/>
          <a:ext cx="315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With only titles: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Top-1: </a:t>
          </a:r>
          <a:r>
            <a:rPr lang="en-GB" sz="1300" kern="1200" dirty="0">
              <a:solidFill>
                <a:srgbClr val="FF0000"/>
              </a:solidFill>
            </a:rPr>
            <a:t>51.18% </a:t>
          </a:r>
          <a:r>
            <a:rPr lang="en-GB" sz="1300" kern="1200" dirty="0"/>
            <a:t>accuracy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Top</a:t>
          </a:r>
          <a:r>
            <a:rPr lang="en-US" altLang="zh-CN" sz="1300" kern="1200" dirty="0"/>
            <a:t>-5: 85.78% Accuracy</a:t>
          </a:r>
          <a:endParaRPr lang="en-GB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Goal : 50%</a:t>
          </a:r>
          <a:endParaRPr lang="en-US" sz="1300" kern="1200" dirty="0"/>
        </a:p>
      </dsp:txBody>
      <dsp:txXfrm>
        <a:off x="3713279" y="2852734"/>
        <a:ext cx="3150000" cy="990000"/>
      </dsp:txXfrm>
    </dsp:sp>
    <dsp:sp modelId="{3A8E7127-794D-4CD2-88E7-689B7DC27877}">
      <dsp:nvSpPr>
        <dsp:cNvPr id="0" name=""/>
        <dsp:cNvSpPr/>
      </dsp:nvSpPr>
      <dsp:spPr>
        <a:xfrm>
          <a:off x="8028779" y="332733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B526E-6738-4FDD-BCA7-49D4BB2A0E79}">
      <dsp:nvSpPr>
        <dsp:cNvPr id="0" name=""/>
        <dsp:cNvSpPr/>
      </dsp:nvSpPr>
      <dsp:spPr>
        <a:xfrm>
          <a:off x="8438279" y="742233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3B421-3C11-48C1-8FA5-A8EC6D3FCAED}">
      <dsp:nvSpPr>
        <dsp:cNvPr id="0" name=""/>
        <dsp:cNvSpPr/>
      </dsp:nvSpPr>
      <dsp:spPr>
        <a:xfrm>
          <a:off x="7414529" y="2852734"/>
          <a:ext cx="315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With both images and titles: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TOP-1: </a:t>
          </a:r>
          <a:r>
            <a:rPr lang="en-GB" sz="1300" kern="1200" dirty="0">
              <a:solidFill>
                <a:srgbClr val="FF0000"/>
              </a:solidFill>
            </a:rPr>
            <a:t>45.30% </a:t>
          </a:r>
          <a:r>
            <a:rPr lang="en-GB" sz="1300" kern="1200" dirty="0"/>
            <a:t>accuracy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TOP-5: 84.22% accuracy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Goal: 54%</a:t>
          </a:r>
          <a:endParaRPr lang="en-US" sz="1300" kern="1200" dirty="0"/>
        </a:p>
      </dsp:txBody>
      <dsp:txXfrm>
        <a:off x="7414529" y="2852734"/>
        <a:ext cx="3150000" cy="99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2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1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7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8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4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7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A1EB-2384-4652-ABA2-C4397D37F5F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E88D-2021-48F8-9AE2-26E0BEA87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2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8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8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363BF9-4000-4AD8-AEFB-239E9C2D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425" y="5199797"/>
            <a:ext cx="9435152" cy="789673"/>
          </a:xfrm>
        </p:spPr>
        <p:txBody>
          <a:bodyPr anchor="ctr">
            <a:normAutofit/>
          </a:bodyPr>
          <a:lstStyle/>
          <a:p>
            <a:r>
              <a:rPr lang="en-GB" sz="4000" b="1">
                <a:solidFill>
                  <a:schemeClr val="bg1"/>
                </a:solidFill>
              </a:rPr>
              <a:t>Y</a:t>
            </a:r>
            <a:r>
              <a:rPr lang="en-US" altLang="zh-CN" sz="4000" b="1">
                <a:solidFill>
                  <a:schemeClr val="bg1"/>
                </a:solidFill>
              </a:rPr>
              <a:t>ouTube</a:t>
            </a:r>
            <a:endParaRPr lang="en-GB" sz="4000" b="1">
              <a:solidFill>
                <a:schemeClr val="bg1"/>
              </a:solidFill>
            </a:endParaRPr>
          </a:p>
        </p:txBody>
      </p:sp>
      <p:sp>
        <p:nvSpPr>
          <p:cNvPr id="248" name="Freeform: Shape 10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D92F0-5810-4968-A366-12C9A3630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6003836"/>
            <a:ext cx="8673427" cy="405405"/>
          </a:xfrm>
        </p:spPr>
        <p:txBody>
          <a:bodyPr>
            <a:norm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Trending V</a:t>
            </a:r>
            <a:r>
              <a:rPr lang="en-US" altLang="zh-CN" sz="1600">
                <a:solidFill>
                  <a:schemeClr val="bg1"/>
                </a:solidFill>
              </a:rPr>
              <a:t>ideos Categorization with Deep Learning</a:t>
            </a:r>
            <a:endParaRPr lang="en-GB" sz="1600">
              <a:solidFill>
                <a:schemeClr val="bg1"/>
              </a:solidFill>
            </a:endParaRP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8EE71FD5-2812-424A-9BD2-32A62EB0D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8223" y="626940"/>
            <a:ext cx="3864547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9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9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314DD6-6BBB-4B7C-A84A-7DBFE672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Top-1 &amp; top-5 accuracy</a:t>
            </a:r>
            <a:br>
              <a:rPr lang="en-GB" sz="3600" dirty="0">
                <a:solidFill>
                  <a:schemeClr val="tx1"/>
                </a:solidFill>
              </a:rPr>
            </a:br>
            <a:br>
              <a:rPr lang="en-GB" sz="3600" dirty="0">
                <a:solidFill>
                  <a:schemeClr val="tx1"/>
                </a:solidFill>
              </a:rPr>
            </a:br>
            <a:r>
              <a:rPr lang="en-US" sz="3100" u="sng" dirty="0">
                <a:solidFill>
                  <a:schemeClr val="tx1"/>
                </a:solidFill>
              </a:rPr>
              <a:t>After fine tuning the hyperparameters: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GB" sz="2200" dirty="0">
              <a:solidFill>
                <a:schemeClr val="tx1"/>
              </a:solidFill>
            </a:endParaRPr>
          </a:p>
        </p:txBody>
      </p:sp>
      <p:graphicFrame>
        <p:nvGraphicFramePr>
          <p:cNvPr id="124" name="Content Placeholder 2">
            <a:extLst>
              <a:ext uri="{FF2B5EF4-FFF2-40B4-BE49-F238E27FC236}">
                <a16:creationId xmlns:a16="http://schemas.microsoft.com/office/drawing/2014/main" id="{235E4468-696F-4F2F-99BD-1EC866775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43363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87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9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9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4FCE68-9A3F-45B2-A1E4-E3D47CF7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97" y="3625194"/>
            <a:ext cx="4481966" cy="2503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907EA-EBE8-47CC-8B11-56F1F0A1D9CA}"/>
              </a:ext>
            </a:extLst>
          </p:cNvPr>
          <p:cNvSpPr txBox="1"/>
          <p:nvPr/>
        </p:nvSpPr>
        <p:spPr>
          <a:xfrm>
            <a:off x="4274722" y="3625194"/>
            <a:ext cx="19383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Film and Animation</a:t>
            </a:r>
          </a:p>
          <a:p>
            <a:r>
              <a:rPr lang="en-GB" sz="1100" dirty="0"/>
              <a:t>Auto &amp; Vehicles</a:t>
            </a:r>
          </a:p>
          <a:p>
            <a:r>
              <a:rPr lang="en-GB" sz="1100" dirty="0"/>
              <a:t>Music</a:t>
            </a:r>
          </a:p>
          <a:p>
            <a:r>
              <a:rPr lang="en-GB" sz="1100" dirty="0"/>
              <a:t>Pets and Animals</a:t>
            </a:r>
          </a:p>
          <a:p>
            <a:r>
              <a:rPr lang="en-GB" sz="1100" dirty="0"/>
              <a:t>Sport</a:t>
            </a:r>
          </a:p>
          <a:p>
            <a:r>
              <a:rPr lang="en-GB" sz="1100" dirty="0"/>
              <a:t>Travel and events</a:t>
            </a:r>
          </a:p>
          <a:p>
            <a:r>
              <a:rPr lang="en-GB" sz="1100" dirty="0"/>
              <a:t>Gaming</a:t>
            </a:r>
          </a:p>
          <a:p>
            <a:r>
              <a:rPr lang="en-GB" sz="1100" dirty="0"/>
              <a:t>People and Blogs</a:t>
            </a:r>
          </a:p>
          <a:p>
            <a:r>
              <a:rPr lang="en-GB" sz="1100" dirty="0"/>
              <a:t>Comedy</a:t>
            </a:r>
          </a:p>
          <a:p>
            <a:r>
              <a:rPr lang="en-GB" sz="1100" dirty="0"/>
              <a:t>Entertainment</a:t>
            </a:r>
          </a:p>
          <a:p>
            <a:r>
              <a:rPr lang="en-GB" sz="1100" dirty="0"/>
              <a:t>News and Politics</a:t>
            </a:r>
          </a:p>
          <a:p>
            <a:r>
              <a:rPr lang="en-GB" sz="1100" dirty="0"/>
              <a:t>How to and Style</a:t>
            </a:r>
          </a:p>
          <a:p>
            <a:r>
              <a:rPr lang="en-GB" sz="1100" dirty="0"/>
              <a:t>Education</a:t>
            </a:r>
          </a:p>
          <a:p>
            <a:r>
              <a:rPr lang="en-GB" sz="1100" dirty="0"/>
              <a:t>Science and Technology</a:t>
            </a:r>
          </a:p>
          <a:p>
            <a:r>
              <a:rPr lang="en-GB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11BFC-1FBE-476E-903A-716FECFD777D}"/>
              </a:ext>
            </a:extLst>
          </p:cNvPr>
          <p:cNvSpPr txBox="1"/>
          <p:nvPr/>
        </p:nvSpPr>
        <p:spPr>
          <a:xfrm>
            <a:off x="2955358" y="732913"/>
            <a:ext cx="7509748" cy="2991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2000" dirty="0"/>
              <a:t>Science and Technology</a:t>
            </a:r>
          </a:p>
          <a:p>
            <a:r>
              <a:rPr lang="en-GB" sz="2000" dirty="0"/>
              <a:t>Education</a:t>
            </a:r>
          </a:p>
          <a:p>
            <a:r>
              <a:rPr lang="en-GB" sz="2000" dirty="0"/>
              <a:t>How to and Style</a:t>
            </a:r>
          </a:p>
          <a:p>
            <a:r>
              <a:rPr lang="en-GB" sz="2000" dirty="0"/>
              <a:t>News and Politics</a:t>
            </a:r>
          </a:p>
          <a:p>
            <a:r>
              <a:rPr lang="en-GB" sz="2000" dirty="0"/>
              <a:t>Entertainment</a:t>
            </a:r>
          </a:p>
          <a:p>
            <a:r>
              <a:rPr lang="en-GB" sz="2000" dirty="0"/>
              <a:t>Comedy</a:t>
            </a:r>
          </a:p>
          <a:p>
            <a:r>
              <a:rPr lang="en-GB" sz="2000" dirty="0"/>
              <a:t>People and Blogs</a:t>
            </a:r>
          </a:p>
          <a:p>
            <a:r>
              <a:rPr lang="en-GB" sz="2000" dirty="0"/>
              <a:t>Gaming</a:t>
            </a:r>
          </a:p>
          <a:p>
            <a:r>
              <a:rPr lang="en-GB" sz="2000" dirty="0"/>
              <a:t>Travel and events</a:t>
            </a:r>
          </a:p>
          <a:p>
            <a:r>
              <a:rPr lang="en-GB" sz="2000" dirty="0"/>
              <a:t>Sport</a:t>
            </a:r>
          </a:p>
          <a:p>
            <a:r>
              <a:rPr lang="en-GB" sz="2000" dirty="0"/>
              <a:t>Pets and Animals</a:t>
            </a:r>
          </a:p>
          <a:p>
            <a:r>
              <a:rPr lang="en-GB" sz="2000" dirty="0"/>
              <a:t>Music</a:t>
            </a:r>
          </a:p>
          <a:p>
            <a:r>
              <a:rPr lang="en-GB" sz="2000" dirty="0"/>
              <a:t>Auto &amp; Vehicles</a:t>
            </a:r>
          </a:p>
          <a:p>
            <a:r>
              <a:rPr lang="en-GB" sz="2000" dirty="0"/>
              <a:t>Films and Animation</a:t>
            </a:r>
          </a:p>
          <a:p>
            <a:endParaRPr lang="en-GB" sz="20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82A3F8E-A2A8-4E1B-8425-F1D7A277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650" y="-64071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Confusion Matrix for  </a:t>
            </a:r>
            <a:b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74AAB-6D39-4943-8703-1DF83D1AD2C4}"/>
              </a:ext>
            </a:extLst>
          </p:cNvPr>
          <p:cNvSpPr txBox="1"/>
          <p:nvPr/>
        </p:nvSpPr>
        <p:spPr>
          <a:xfrm>
            <a:off x="2962834" y="4321156"/>
            <a:ext cx="1400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Grand Truth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CF4925-653D-4B8A-85E0-FEAF0937B7BA}"/>
              </a:ext>
            </a:extLst>
          </p:cNvPr>
          <p:cNvSpPr/>
          <p:nvPr/>
        </p:nvSpPr>
        <p:spPr>
          <a:xfrm rot="1842762">
            <a:off x="5754307" y="4779272"/>
            <a:ext cx="4885252" cy="226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C759D0-D9C3-4460-BEB6-6AF583ECD361}"/>
              </a:ext>
            </a:extLst>
          </p:cNvPr>
          <p:cNvSpPr/>
          <p:nvPr/>
        </p:nvSpPr>
        <p:spPr>
          <a:xfrm rot="5400000">
            <a:off x="7658088" y="4738675"/>
            <a:ext cx="2424769" cy="226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2FD582-9F6C-46EA-BEC2-6221067293EC}"/>
              </a:ext>
            </a:extLst>
          </p:cNvPr>
          <p:cNvSpPr/>
          <p:nvPr/>
        </p:nvSpPr>
        <p:spPr>
          <a:xfrm>
            <a:off x="6705936" y="3984168"/>
            <a:ext cx="260961" cy="195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BBFD5B-F6A6-40A1-A3D9-57780641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50" y="619045"/>
            <a:ext cx="2466667" cy="5857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BC7EAD-EBD4-4807-BD7F-D306C971D13F}"/>
              </a:ext>
            </a:extLst>
          </p:cNvPr>
          <p:cNvSpPr/>
          <p:nvPr/>
        </p:nvSpPr>
        <p:spPr>
          <a:xfrm>
            <a:off x="360714" y="3217863"/>
            <a:ext cx="491177" cy="220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D31128-E8DD-4368-A104-4B170D851EB2}"/>
              </a:ext>
            </a:extLst>
          </p:cNvPr>
          <p:cNvSpPr/>
          <p:nvPr/>
        </p:nvSpPr>
        <p:spPr>
          <a:xfrm>
            <a:off x="358715" y="1763652"/>
            <a:ext cx="491177" cy="220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DCD314-32E7-4842-8890-A2F1071D0D1A}"/>
              </a:ext>
            </a:extLst>
          </p:cNvPr>
          <p:cNvSpPr/>
          <p:nvPr/>
        </p:nvSpPr>
        <p:spPr>
          <a:xfrm>
            <a:off x="352899" y="4720277"/>
            <a:ext cx="491177" cy="220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4F4C25-32B7-445D-BA69-9EBF4245B080}"/>
              </a:ext>
            </a:extLst>
          </p:cNvPr>
          <p:cNvSpPr/>
          <p:nvPr/>
        </p:nvSpPr>
        <p:spPr>
          <a:xfrm>
            <a:off x="361459" y="6180931"/>
            <a:ext cx="491177" cy="220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25E21E-C8BE-45E1-A43F-69EFB55CE759}"/>
              </a:ext>
            </a:extLst>
          </p:cNvPr>
          <p:cNvSpPr/>
          <p:nvPr/>
        </p:nvSpPr>
        <p:spPr>
          <a:xfrm>
            <a:off x="8752865" y="5199332"/>
            <a:ext cx="260961" cy="195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9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9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907EA-EBE8-47CC-8B11-56F1F0A1D9CA}"/>
              </a:ext>
            </a:extLst>
          </p:cNvPr>
          <p:cNvSpPr txBox="1"/>
          <p:nvPr/>
        </p:nvSpPr>
        <p:spPr>
          <a:xfrm>
            <a:off x="4274722" y="3625194"/>
            <a:ext cx="19383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Film and Animation</a:t>
            </a:r>
          </a:p>
          <a:p>
            <a:r>
              <a:rPr lang="en-GB" sz="1100" dirty="0"/>
              <a:t>Auto &amp; Vehicles</a:t>
            </a:r>
          </a:p>
          <a:p>
            <a:r>
              <a:rPr lang="en-GB" sz="1100" dirty="0"/>
              <a:t>Music</a:t>
            </a:r>
          </a:p>
          <a:p>
            <a:r>
              <a:rPr lang="en-GB" sz="1100" dirty="0"/>
              <a:t>Pets and Animals</a:t>
            </a:r>
          </a:p>
          <a:p>
            <a:r>
              <a:rPr lang="en-GB" sz="1100" dirty="0"/>
              <a:t>Sport</a:t>
            </a:r>
          </a:p>
          <a:p>
            <a:r>
              <a:rPr lang="en-GB" sz="1100" dirty="0"/>
              <a:t>Travel and events</a:t>
            </a:r>
          </a:p>
          <a:p>
            <a:r>
              <a:rPr lang="en-GB" sz="1100" dirty="0"/>
              <a:t>Gaming</a:t>
            </a:r>
          </a:p>
          <a:p>
            <a:r>
              <a:rPr lang="en-GB" sz="1100" dirty="0"/>
              <a:t>People and Blogs</a:t>
            </a:r>
          </a:p>
          <a:p>
            <a:r>
              <a:rPr lang="en-GB" sz="1100" dirty="0"/>
              <a:t>Comedy</a:t>
            </a:r>
          </a:p>
          <a:p>
            <a:r>
              <a:rPr lang="en-GB" sz="1100" dirty="0"/>
              <a:t>Entertainment</a:t>
            </a:r>
          </a:p>
          <a:p>
            <a:r>
              <a:rPr lang="en-GB" sz="1100" dirty="0"/>
              <a:t>News and Politics</a:t>
            </a:r>
          </a:p>
          <a:p>
            <a:r>
              <a:rPr lang="en-GB" sz="1100" dirty="0"/>
              <a:t>How to and Style</a:t>
            </a:r>
          </a:p>
          <a:p>
            <a:r>
              <a:rPr lang="en-GB" sz="1100" dirty="0"/>
              <a:t>Education</a:t>
            </a:r>
          </a:p>
          <a:p>
            <a:r>
              <a:rPr lang="en-GB" sz="1100" dirty="0"/>
              <a:t>Science and Technology</a:t>
            </a:r>
          </a:p>
          <a:p>
            <a:r>
              <a:rPr lang="en-GB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11BFC-1FBE-476E-903A-716FECFD777D}"/>
              </a:ext>
            </a:extLst>
          </p:cNvPr>
          <p:cNvSpPr txBox="1"/>
          <p:nvPr/>
        </p:nvSpPr>
        <p:spPr>
          <a:xfrm>
            <a:off x="2955358" y="732913"/>
            <a:ext cx="7509748" cy="2991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2000" dirty="0"/>
              <a:t>Science and Technology</a:t>
            </a:r>
          </a:p>
          <a:p>
            <a:r>
              <a:rPr lang="en-GB" sz="2000" dirty="0"/>
              <a:t>Education</a:t>
            </a:r>
          </a:p>
          <a:p>
            <a:r>
              <a:rPr lang="en-GB" sz="2000" dirty="0"/>
              <a:t>How to and Style</a:t>
            </a:r>
          </a:p>
          <a:p>
            <a:r>
              <a:rPr lang="en-GB" sz="2000" dirty="0"/>
              <a:t>News and Politics</a:t>
            </a:r>
          </a:p>
          <a:p>
            <a:r>
              <a:rPr lang="en-GB" sz="2000" dirty="0"/>
              <a:t>Entertainment</a:t>
            </a:r>
          </a:p>
          <a:p>
            <a:r>
              <a:rPr lang="en-GB" sz="2000" dirty="0"/>
              <a:t>Comedy</a:t>
            </a:r>
          </a:p>
          <a:p>
            <a:r>
              <a:rPr lang="en-GB" sz="2000" dirty="0"/>
              <a:t>People and Blogs</a:t>
            </a:r>
          </a:p>
          <a:p>
            <a:r>
              <a:rPr lang="en-GB" sz="2000" dirty="0"/>
              <a:t>Gaming</a:t>
            </a:r>
          </a:p>
          <a:p>
            <a:r>
              <a:rPr lang="en-GB" sz="2000" dirty="0"/>
              <a:t>Travel and events</a:t>
            </a:r>
          </a:p>
          <a:p>
            <a:r>
              <a:rPr lang="en-GB" sz="2000" dirty="0"/>
              <a:t>Sport</a:t>
            </a:r>
          </a:p>
          <a:p>
            <a:r>
              <a:rPr lang="en-GB" sz="2000" dirty="0"/>
              <a:t>Pets and Animals</a:t>
            </a:r>
          </a:p>
          <a:p>
            <a:r>
              <a:rPr lang="en-GB" sz="2000" dirty="0"/>
              <a:t>Music</a:t>
            </a:r>
          </a:p>
          <a:p>
            <a:r>
              <a:rPr lang="en-GB" sz="2000" dirty="0"/>
              <a:t>Auto &amp; Vehicles</a:t>
            </a:r>
          </a:p>
          <a:p>
            <a:r>
              <a:rPr lang="en-GB" sz="2000" dirty="0"/>
              <a:t>Films and Animation</a:t>
            </a:r>
          </a:p>
          <a:p>
            <a:endParaRPr lang="en-GB" sz="20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1941D-7541-48F5-A8D2-9446746B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14" y="3625194"/>
            <a:ext cx="4396224" cy="245226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C68204AF-5C14-4B0D-A2C6-9A1F3A4D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650" y="-64071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Confusion Matrix for  </a:t>
            </a:r>
            <a:b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0680E-8459-48DF-9ADF-ADBCA97172C2}"/>
              </a:ext>
            </a:extLst>
          </p:cNvPr>
          <p:cNvSpPr txBox="1"/>
          <p:nvPr/>
        </p:nvSpPr>
        <p:spPr>
          <a:xfrm>
            <a:off x="2962834" y="4321156"/>
            <a:ext cx="1400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Grand Truth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D2146-ED92-428B-8D94-7E5D6B4EABD8}"/>
              </a:ext>
            </a:extLst>
          </p:cNvPr>
          <p:cNvSpPr/>
          <p:nvPr/>
        </p:nvSpPr>
        <p:spPr>
          <a:xfrm rot="1842762">
            <a:off x="5754307" y="4779272"/>
            <a:ext cx="4885252" cy="226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81F023-BFDE-4537-8ADC-C433F7DE8F30}"/>
              </a:ext>
            </a:extLst>
          </p:cNvPr>
          <p:cNvSpPr/>
          <p:nvPr/>
        </p:nvSpPr>
        <p:spPr>
          <a:xfrm rot="5400000">
            <a:off x="7658088" y="4738675"/>
            <a:ext cx="2424769" cy="226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C905BA-202A-479B-AC4E-DECAFB0BC486}"/>
              </a:ext>
            </a:extLst>
          </p:cNvPr>
          <p:cNvSpPr/>
          <p:nvPr/>
        </p:nvSpPr>
        <p:spPr>
          <a:xfrm>
            <a:off x="6677583" y="3966851"/>
            <a:ext cx="260961" cy="195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2627A-9669-4C87-AD23-B87B81E0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" y="486551"/>
            <a:ext cx="2762653" cy="32382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636E82-710F-4C7A-A9F5-CF92422D1C7C}"/>
              </a:ext>
            </a:extLst>
          </p:cNvPr>
          <p:cNvSpPr/>
          <p:nvPr/>
        </p:nvSpPr>
        <p:spPr>
          <a:xfrm>
            <a:off x="1018345" y="509340"/>
            <a:ext cx="1280052" cy="151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01C13E-6BF1-45D3-93EA-F937166C9F1F}"/>
              </a:ext>
            </a:extLst>
          </p:cNvPr>
          <p:cNvSpPr/>
          <p:nvPr/>
        </p:nvSpPr>
        <p:spPr>
          <a:xfrm>
            <a:off x="1515274" y="1312334"/>
            <a:ext cx="1002917" cy="151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EA1486-AA44-4A46-AF56-266F5C2DF323}"/>
              </a:ext>
            </a:extLst>
          </p:cNvPr>
          <p:cNvSpPr/>
          <p:nvPr/>
        </p:nvSpPr>
        <p:spPr>
          <a:xfrm>
            <a:off x="1301915" y="2138117"/>
            <a:ext cx="234255" cy="151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E9B7BD-8AA2-4B91-B878-36BECA047052}"/>
              </a:ext>
            </a:extLst>
          </p:cNvPr>
          <p:cNvSpPr/>
          <p:nvPr/>
        </p:nvSpPr>
        <p:spPr>
          <a:xfrm>
            <a:off x="1789445" y="2977200"/>
            <a:ext cx="1059331" cy="151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4F7CFA-AEBB-4D04-BD14-F8BB7F244B92}"/>
              </a:ext>
            </a:extLst>
          </p:cNvPr>
          <p:cNvSpPr/>
          <p:nvPr/>
        </p:nvSpPr>
        <p:spPr>
          <a:xfrm>
            <a:off x="8722702" y="5177291"/>
            <a:ext cx="260961" cy="195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98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9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9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907EA-EBE8-47CC-8B11-56F1F0A1D9CA}"/>
              </a:ext>
            </a:extLst>
          </p:cNvPr>
          <p:cNvSpPr txBox="1"/>
          <p:nvPr/>
        </p:nvSpPr>
        <p:spPr>
          <a:xfrm>
            <a:off x="4274722" y="3625194"/>
            <a:ext cx="19383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Film and Animation</a:t>
            </a:r>
          </a:p>
          <a:p>
            <a:r>
              <a:rPr lang="en-GB" sz="1100" dirty="0"/>
              <a:t>Auto &amp; Vehicles</a:t>
            </a:r>
          </a:p>
          <a:p>
            <a:r>
              <a:rPr lang="en-GB" sz="1100" dirty="0"/>
              <a:t>Music</a:t>
            </a:r>
          </a:p>
          <a:p>
            <a:r>
              <a:rPr lang="en-GB" sz="1100" dirty="0"/>
              <a:t>Pets and Animals</a:t>
            </a:r>
          </a:p>
          <a:p>
            <a:r>
              <a:rPr lang="en-GB" sz="1100" dirty="0"/>
              <a:t>Sport</a:t>
            </a:r>
          </a:p>
          <a:p>
            <a:r>
              <a:rPr lang="en-GB" sz="1100" dirty="0"/>
              <a:t>Travel and events</a:t>
            </a:r>
          </a:p>
          <a:p>
            <a:r>
              <a:rPr lang="en-GB" sz="1100" dirty="0"/>
              <a:t>Gaming</a:t>
            </a:r>
          </a:p>
          <a:p>
            <a:r>
              <a:rPr lang="en-GB" sz="1100" dirty="0"/>
              <a:t>People and Blogs</a:t>
            </a:r>
          </a:p>
          <a:p>
            <a:r>
              <a:rPr lang="en-GB" sz="1100" dirty="0"/>
              <a:t>Comedy</a:t>
            </a:r>
          </a:p>
          <a:p>
            <a:r>
              <a:rPr lang="en-GB" sz="1100" dirty="0"/>
              <a:t>Entertainment</a:t>
            </a:r>
          </a:p>
          <a:p>
            <a:r>
              <a:rPr lang="en-GB" sz="1100" dirty="0"/>
              <a:t>News and Politics</a:t>
            </a:r>
          </a:p>
          <a:p>
            <a:r>
              <a:rPr lang="en-GB" sz="1100" dirty="0"/>
              <a:t>How to and Style</a:t>
            </a:r>
          </a:p>
          <a:p>
            <a:r>
              <a:rPr lang="en-GB" sz="1100" dirty="0"/>
              <a:t>Education</a:t>
            </a:r>
          </a:p>
          <a:p>
            <a:r>
              <a:rPr lang="en-GB" sz="1100" dirty="0"/>
              <a:t>Science and Technology</a:t>
            </a:r>
          </a:p>
          <a:p>
            <a:r>
              <a:rPr lang="en-GB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11BFC-1FBE-476E-903A-716FECFD777D}"/>
              </a:ext>
            </a:extLst>
          </p:cNvPr>
          <p:cNvSpPr txBox="1"/>
          <p:nvPr/>
        </p:nvSpPr>
        <p:spPr>
          <a:xfrm>
            <a:off x="2955358" y="732913"/>
            <a:ext cx="7509748" cy="2991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2000" dirty="0"/>
              <a:t>Science and Technology</a:t>
            </a:r>
          </a:p>
          <a:p>
            <a:r>
              <a:rPr lang="en-GB" sz="2000" dirty="0"/>
              <a:t>Education</a:t>
            </a:r>
          </a:p>
          <a:p>
            <a:r>
              <a:rPr lang="en-GB" sz="2000" dirty="0"/>
              <a:t>How to and Style</a:t>
            </a:r>
          </a:p>
          <a:p>
            <a:r>
              <a:rPr lang="en-GB" sz="2000" dirty="0"/>
              <a:t>News and Politics</a:t>
            </a:r>
          </a:p>
          <a:p>
            <a:r>
              <a:rPr lang="en-GB" sz="2000" dirty="0"/>
              <a:t>Entertainment</a:t>
            </a:r>
          </a:p>
          <a:p>
            <a:r>
              <a:rPr lang="en-GB" sz="2000" dirty="0"/>
              <a:t>Comedy</a:t>
            </a:r>
          </a:p>
          <a:p>
            <a:r>
              <a:rPr lang="en-GB" sz="2000" dirty="0"/>
              <a:t>People and Blogs</a:t>
            </a:r>
          </a:p>
          <a:p>
            <a:r>
              <a:rPr lang="en-GB" sz="2000" dirty="0"/>
              <a:t>Gaming</a:t>
            </a:r>
          </a:p>
          <a:p>
            <a:r>
              <a:rPr lang="en-GB" sz="2000" dirty="0"/>
              <a:t>Travel and events</a:t>
            </a:r>
          </a:p>
          <a:p>
            <a:r>
              <a:rPr lang="en-GB" sz="2000" dirty="0"/>
              <a:t>Sport</a:t>
            </a:r>
          </a:p>
          <a:p>
            <a:r>
              <a:rPr lang="en-GB" sz="2000" dirty="0"/>
              <a:t>Pets and Animals</a:t>
            </a:r>
          </a:p>
          <a:p>
            <a:r>
              <a:rPr lang="en-GB" sz="2000" dirty="0"/>
              <a:t>Music</a:t>
            </a:r>
          </a:p>
          <a:p>
            <a:r>
              <a:rPr lang="en-GB" sz="2000" dirty="0"/>
              <a:t>Auto &amp; Vehicles</a:t>
            </a:r>
          </a:p>
          <a:p>
            <a:r>
              <a:rPr lang="en-GB" sz="2000" dirty="0"/>
              <a:t>Films and Animation</a:t>
            </a:r>
          </a:p>
          <a:p>
            <a:endParaRPr lang="en-GB" sz="20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68204AF-5C14-4B0D-A2C6-9A1F3A4D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650" y="-64071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Confusion Matrix for  </a:t>
            </a:r>
            <a:b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Combined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0680E-8459-48DF-9ADF-ADBCA97172C2}"/>
              </a:ext>
            </a:extLst>
          </p:cNvPr>
          <p:cNvSpPr txBox="1"/>
          <p:nvPr/>
        </p:nvSpPr>
        <p:spPr>
          <a:xfrm>
            <a:off x="2962834" y="4321156"/>
            <a:ext cx="1400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Grand Truth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93FF9-148C-4D13-BBD3-4CB355EBB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171" y="3625194"/>
            <a:ext cx="4408167" cy="24420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7075455-DBD0-41B0-B353-763522A08419}"/>
              </a:ext>
            </a:extLst>
          </p:cNvPr>
          <p:cNvSpPr/>
          <p:nvPr/>
        </p:nvSpPr>
        <p:spPr>
          <a:xfrm rot="1842762">
            <a:off x="5754307" y="4779272"/>
            <a:ext cx="4885252" cy="226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9C067A-5A74-4425-BFC7-1961D1F279A2}"/>
              </a:ext>
            </a:extLst>
          </p:cNvPr>
          <p:cNvSpPr/>
          <p:nvPr/>
        </p:nvSpPr>
        <p:spPr>
          <a:xfrm rot="5400000">
            <a:off x="7658088" y="4738675"/>
            <a:ext cx="2424769" cy="226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B29367-0CBB-4D45-A146-B3D0ED632EAC}"/>
              </a:ext>
            </a:extLst>
          </p:cNvPr>
          <p:cNvSpPr/>
          <p:nvPr/>
        </p:nvSpPr>
        <p:spPr>
          <a:xfrm>
            <a:off x="6679336" y="3985483"/>
            <a:ext cx="260961" cy="195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7B670F-6D04-4A0F-81A1-A1CF8F917561}"/>
              </a:ext>
            </a:extLst>
          </p:cNvPr>
          <p:cNvSpPr/>
          <p:nvPr/>
        </p:nvSpPr>
        <p:spPr>
          <a:xfrm>
            <a:off x="8728640" y="5189167"/>
            <a:ext cx="260961" cy="195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E7263-495C-45D2-8CB0-75D73079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" y="6474345"/>
            <a:ext cx="4013384" cy="99841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EFAE4AF-BB58-445A-AC43-969CD640E67C}"/>
              </a:ext>
            </a:extLst>
          </p:cNvPr>
          <p:cNvSpPr/>
          <p:nvPr/>
        </p:nvSpPr>
        <p:spPr>
          <a:xfrm>
            <a:off x="3306469" y="6565324"/>
            <a:ext cx="280985" cy="151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FF619F-F8B1-478F-B4E2-02406A14B67B}"/>
              </a:ext>
            </a:extLst>
          </p:cNvPr>
          <p:cNvSpPr/>
          <p:nvPr/>
        </p:nvSpPr>
        <p:spPr>
          <a:xfrm>
            <a:off x="118045" y="7296427"/>
            <a:ext cx="373474" cy="157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36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14DD6-6BBB-4B7C-A84A-7DBFE672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Possible Future Directions 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4A6E2-D86C-4E19-BA50-DA496C03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3" y="960120"/>
            <a:ext cx="6563377" cy="41712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Auto tagging models for videos</a:t>
            </a:r>
          </a:p>
          <a:p>
            <a:r>
              <a:rPr lang="en-US" altLang="zh-CN" dirty="0"/>
              <a:t>Better </a:t>
            </a:r>
            <a:r>
              <a:rPr lang="en-US" dirty="0"/>
              <a:t>architectures to connect text and image data</a:t>
            </a:r>
          </a:p>
          <a:p>
            <a:r>
              <a:rPr lang="en-US" dirty="0"/>
              <a:t>More data to evaluate the model and human-level performance</a:t>
            </a:r>
          </a:p>
          <a:p>
            <a:r>
              <a:rPr lang="en-US" dirty="0"/>
              <a:t>Deal with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68535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14DD6-6BBB-4B7C-A84A-7DBFE672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Can machine categorize videos simply base on their thumbnails and video titles?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4A6E2-D86C-4E19-BA50-DA496C03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Question/hypotheses</a:t>
            </a:r>
          </a:p>
        </p:txBody>
      </p:sp>
    </p:spTree>
    <p:extLst>
      <p:ext uri="{BB962C8B-B14F-4D97-AF65-F5344CB8AC3E}">
        <p14:creationId xmlns:p14="http://schemas.microsoft.com/office/powerpoint/2010/main" val="415188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15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4" name="Group 15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8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06" name="Rectangle 18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Isosceles Triangle 18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0" name="Content Placeholder 2">
            <a:extLst>
              <a:ext uri="{FF2B5EF4-FFF2-40B4-BE49-F238E27FC236}">
                <a16:creationId xmlns:a16="http://schemas.microsoft.com/office/drawing/2014/main" id="{227D69DB-32A0-4962-A506-168501DB0E4F}"/>
              </a:ext>
            </a:extLst>
          </p:cNvPr>
          <p:cNvSpPr txBox="1">
            <a:spLocks/>
          </p:cNvSpPr>
          <p:nvPr/>
        </p:nvSpPr>
        <p:spPr>
          <a:xfrm>
            <a:off x="3127241" y="2451465"/>
            <a:ext cx="6281873" cy="1701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Friend 1:</a:t>
            </a:r>
          </a:p>
          <a:p>
            <a:r>
              <a:rPr lang="en-GB" dirty="0"/>
              <a:t>“Science and Technology”</a:t>
            </a:r>
          </a:p>
          <a:p>
            <a:endParaRPr lang="en-GB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EA3628-AE51-4B9E-87CE-00B570D0371D}"/>
              </a:ext>
            </a:extLst>
          </p:cNvPr>
          <p:cNvSpPr txBox="1"/>
          <p:nvPr/>
        </p:nvSpPr>
        <p:spPr>
          <a:xfrm>
            <a:off x="7694736" y="1209669"/>
            <a:ext cx="336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Founding An Inbreeding-Free Space Colony</a:t>
            </a:r>
          </a:p>
          <a:p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CEBB8E-BAEC-4841-9138-A2CF4B7CA9F7}"/>
              </a:ext>
            </a:extLst>
          </p:cNvPr>
          <p:cNvSpPr txBox="1"/>
          <p:nvPr/>
        </p:nvSpPr>
        <p:spPr>
          <a:xfrm>
            <a:off x="6338699" y="1350387"/>
            <a:ext cx="4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BF2B604-9E2F-465A-A6F1-2D75E8449CF1}"/>
              </a:ext>
            </a:extLst>
          </p:cNvPr>
          <p:cNvSpPr txBox="1"/>
          <p:nvPr/>
        </p:nvSpPr>
        <p:spPr>
          <a:xfrm>
            <a:off x="3750555" y="5588668"/>
            <a:ext cx="2428571" cy="86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05D7BAAF-1CC3-46D8-84FF-731FADB79485}"/>
              </a:ext>
            </a:extLst>
          </p:cNvPr>
          <p:cNvSpPr txBox="1">
            <a:spLocks/>
          </p:cNvSpPr>
          <p:nvPr/>
        </p:nvSpPr>
        <p:spPr>
          <a:xfrm>
            <a:off x="3127241" y="3854347"/>
            <a:ext cx="6281873" cy="1701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Friend 2:</a:t>
            </a:r>
          </a:p>
          <a:p>
            <a:r>
              <a:rPr lang="en-GB" dirty="0"/>
              <a:t>“Gaming”</a:t>
            </a:r>
          </a:p>
          <a:p>
            <a:endParaRPr lang="en-GB" dirty="0"/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941E703F-E3C8-4230-B521-AF526E90D3AA}"/>
              </a:ext>
            </a:extLst>
          </p:cNvPr>
          <p:cNvSpPr txBox="1">
            <a:spLocks/>
          </p:cNvSpPr>
          <p:nvPr/>
        </p:nvSpPr>
        <p:spPr>
          <a:xfrm>
            <a:off x="3127241" y="5142536"/>
            <a:ext cx="6281873" cy="1701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Grand Truth:</a:t>
            </a:r>
          </a:p>
          <a:p>
            <a:r>
              <a:rPr lang="en-GB" dirty="0"/>
              <a:t>“Education”</a:t>
            </a:r>
          </a:p>
          <a:p>
            <a:endParaRPr lang="en-GB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D03BD3B-FB2D-485C-A377-91935C62B3FD}"/>
              </a:ext>
            </a:extLst>
          </p:cNvPr>
          <p:cNvSpPr txBox="1"/>
          <p:nvPr/>
        </p:nvSpPr>
        <p:spPr>
          <a:xfrm>
            <a:off x="7834662" y="2451465"/>
            <a:ext cx="31066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Categories: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Entertainment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Music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and Style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Comedy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News and Politics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and Blogs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Science and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Film and Animation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Education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Pets and Animals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 &amp; Vehicles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Travel and Events</a:t>
            </a:r>
            <a:endParaRPr lang="en-GB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F26B281-4C3E-4C90-8184-00B27814A077}"/>
              </a:ext>
            </a:extLst>
          </p:cNvPr>
          <p:cNvSpPr txBox="1"/>
          <p:nvPr/>
        </p:nvSpPr>
        <p:spPr>
          <a:xfrm>
            <a:off x="3180773" y="258319"/>
            <a:ext cx="258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Thumbnail: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36D9380-BFFB-4F06-A3BC-179453DFA95E}"/>
              </a:ext>
            </a:extLst>
          </p:cNvPr>
          <p:cNvSpPr txBox="1"/>
          <p:nvPr/>
        </p:nvSpPr>
        <p:spPr>
          <a:xfrm>
            <a:off x="7702067" y="315055"/>
            <a:ext cx="258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Title:</a:t>
            </a: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4181BEBA-51AA-421F-98A3-34710086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69" y="790142"/>
            <a:ext cx="2257143" cy="13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16E27-3194-45D6-B319-0F7DD4D688B7}"/>
              </a:ext>
            </a:extLst>
          </p:cNvPr>
          <p:cNvSpPr txBox="1"/>
          <p:nvPr/>
        </p:nvSpPr>
        <p:spPr>
          <a:xfrm>
            <a:off x="404360" y="1858943"/>
            <a:ext cx="12403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task:</a:t>
            </a:r>
          </a:p>
          <a:p>
            <a:endParaRPr lang="en-GB" sz="3600" dirty="0"/>
          </a:p>
          <a:p>
            <a:r>
              <a:rPr lang="en-GB" sz="3600" dirty="0"/>
              <a:t>How hard is it?</a:t>
            </a:r>
          </a:p>
        </p:txBody>
      </p:sp>
    </p:spTree>
    <p:extLst>
      <p:ext uri="{BB962C8B-B14F-4D97-AF65-F5344CB8AC3E}">
        <p14:creationId xmlns:p14="http://schemas.microsoft.com/office/powerpoint/2010/main" val="21792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4" grpId="0"/>
      <p:bldP spid="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9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9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314DD6-6BBB-4B7C-A84A-7DBFE672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Human-level Performance</a:t>
            </a:r>
            <a:br>
              <a:rPr lang="en-GB" sz="3600" dirty="0">
                <a:solidFill>
                  <a:schemeClr val="tx1"/>
                </a:solidFill>
              </a:rPr>
            </a:br>
            <a:br>
              <a:rPr lang="en-GB" sz="3600" dirty="0">
                <a:solidFill>
                  <a:schemeClr val="tx1"/>
                </a:solidFill>
              </a:rPr>
            </a:br>
            <a:r>
              <a:rPr lang="en-US" sz="3100" u="sng" dirty="0">
                <a:solidFill>
                  <a:schemeClr val="tx1"/>
                </a:solidFill>
              </a:rPr>
              <a:t>Experiment results with my friend (~100 trials):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GB" sz="2200" dirty="0">
              <a:solidFill>
                <a:schemeClr val="tx1"/>
              </a:solidFill>
            </a:endParaRPr>
          </a:p>
        </p:txBody>
      </p:sp>
      <p:graphicFrame>
        <p:nvGraphicFramePr>
          <p:cNvPr id="124" name="Content Placeholder 2">
            <a:extLst>
              <a:ext uri="{FF2B5EF4-FFF2-40B4-BE49-F238E27FC236}">
                <a16:creationId xmlns:a16="http://schemas.microsoft.com/office/drawing/2014/main" id="{235E4468-696F-4F2F-99BD-1EC866775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31408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25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027DAF-4421-4684-AF7E-DBE8FFC6CDB5}"/>
              </a:ext>
            </a:extLst>
          </p:cNvPr>
          <p:cNvGrpSpPr/>
          <p:nvPr/>
        </p:nvGrpSpPr>
        <p:grpSpPr>
          <a:xfrm>
            <a:off x="1733798" y="546417"/>
            <a:ext cx="8885017" cy="5671996"/>
            <a:chOff x="1704109" y="546417"/>
            <a:chExt cx="8885017" cy="567199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1E61C9-1ECB-4B88-838B-500612473F09}"/>
                </a:ext>
              </a:extLst>
            </p:cNvPr>
            <p:cNvSpPr/>
            <p:nvPr/>
          </p:nvSpPr>
          <p:spPr>
            <a:xfrm>
              <a:off x="3296124" y="546417"/>
              <a:ext cx="5538291" cy="71617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Head with Gears">
              <a:extLst>
                <a:ext uri="{FF2B5EF4-FFF2-40B4-BE49-F238E27FC236}">
                  <a16:creationId xmlns:a16="http://schemas.microsoft.com/office/drawing/2014/main" id="{A953D469-08FC-4E5C-BF66-03CC37F49CBF}"/>
                </a:ext>
              </a:extLst>
            </p:cNvPr>
            <p:cNvSpPr/>
            <p:nvPr/>
          </p:nvSpPr>
          <p:spPr>
            <a:xfrm>
              <a:off x="3512765" y="707861"/>
              <a:ext cx="393894" cy="3938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2EB587F-7271-44D1-99F9-ADCF1417A461}"/>
                </a:ext>
              </a:extLst>
            </p:cNvPr>
            <p:cNvSpPr/>
            <p:nvPr/>
          </p:nvSpPr>
          <p:spPr>
            <a:xfrm>
              <a:off x="4123301" y="546723"/>
              <a:ext cx="4242039" cy="716171"/>
            </a:xfrm>
            <a:custGeom>
              <a:avLst/>
              <a:gdLst>
                <a:gd name="connsiteX0" fmla="*/ 0 w 7810189"/>
                <a:gd name="connsiteY0" fmla="*/ 0 h 716171"/>
                <a:gd name="connsiteX1" fmla="*/ 7810189 w 7810189"/>
                <a:gd name="connsiteY1" fmla="*/ 0 h 716171"/>
                <a:gd name="connsiteX2" fmla="*/ 7810189 w 7810189"/>
                <a:gd name="connsiteY2" fmla="*/ 716171 h 716171"/>
                <a:gd name="connsiteX3" fmla="*/ 0 w 7810189"/>
                <a:gd name="connsiteY3" fmla="*/ 716171 h 716171"/>
                <a:gd name="connsiteX4" fmla="*/ 0 w 7810189"/>
                <a:gd name="connsiteY4" fmla="*/ 0 h 7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189" h="716171">
                  <a:moveTo>
                    <a:pt x="0" y="0"/>
                  </a:moveTo>
                  <a:lnTo>
                    <a:pt x="7810189" y="0"/>
                  </a:lnTo>
                  <a:lnTo>
                    <a:pt x="7810189" y="716171"/>
                  </a:lnTo>
                  <a:lnTo>
                    <a:pt x="0" y="71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795" tIns="75795" rIns="75795" bIns="7579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NLP (Titles) + CV (Thumbnails) </a:t>
              </a:r>
              <a:endParaRPr lang="en-US" sz="2200" kern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6523EA-FD6F-439B-8EFE-151E07AF8AF5}"/>
                </a:ext>
              </a:extLst>
            </p:cNvPr>
            <p:cNvSpPr/>
            <p:nvPr/>
          </p:nvSpPr>
          <p:spPr>
            <a:xfrm>
              <a:off x="1704109" y="4607028"/>
              <a:ext cx="8870702" cy="71617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 descr="Database">
              <a:extLst>
                <a:ext uri="{FF2B5EF4-FFF2-40B4-BE49-F238E27FC236}">
                  <a16:creationId xmlns:a16="http://schemas.microsoft.com/office/drawing/2014/main" id="{58E8AFBD-8DB9-4E49-BD17-7544C1E3059B}"/>
                </a:ext>
              </a:extLst>
            </p:cNvPr>
            <p:cNvSpPr/>
            <p:nvPr/>
          </p:nvSpPr>
          <p:spPr>
            <a:xfrm>
              <a:off x="1920750" y="4768166"/>
              <a:ext cx="393894" cy="3938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38A1C7-1D29-4F22-ACB8-DFE81BF893C7}"/>
                </a:ext>
              </a:extLst>
            </p:cNvPr>
            <p:cNvSpPr/>
            <p:nvPr/>
          </p:nvSpPr>
          <p:spPr>
            <a:xfrm>
              <a:off x="2531286" y="4607028"/>
              <a:ext cx="8057840" cy="716171"/>
            </a:xfrm>
            <a:custGeom>
              <a:avLst/>
              <a:gdLst>
                <a:gd name="connsiteX0" fmla="*/ 0 w 7810189"/>
                <a:gd name="connsiteY0" fmla="*/ 0 h 716171"/>
                <a:gd name="connsiteX1" fmla="*/ 7810189 w 7810189"/>
                <a:gd name="connsiteY1" fmla="*/ 0 h 716171"/>
                <a:gd name="connsiteX2" fmla="*/ 7810189 w 7810189"/>
                <a:gd name="connsiteY2" fmla="*/ 716171 h 716171"/>
                <a:gd name="connsiteX3" fmla="*/ 0 w 7810189"/>
                <a:gd name="connsiteY3" fmla="*/ 716171 h 716171"/>
                <a:gd name="connsiteX4" fmla="*/ 0 w 7810189"/>
                <a:gd name="connsiteY4" fmla="*/ 0 h 7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189" h="716171">
                  <a:moveTo>
                    <a:pt x="0" y="0"/>
                  </a:moveTo>
                  <a:lnTo>
                    <a:pt x="7810189" y="0"/>
                  </a:lnTo>
                  <a:lnTo>
                    <a:pt x="7810189" y="716171"/>
                  </a:lnTo>
                  <a:lnTo>
                    <a:pt x="0" y="71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795" tIns="75795" rIns="75795" bIns="7579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1. Build separate models as a independent NLP/CV problem </a:t>
              </a:r>
              <a:endParaRPr lang="en-US" sz="2200" kern="12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EA61C05-E664-4850-A58D-DECF2B561EAE}"/>
                </a:ext>
              </a:extLst>
            </p:cNvPr>
            <p:cNvSpPr/>
            <p:nvPr/>
          </p:nvSpPr>
          <p:spPr>
            <a:xfrm>
              <a:off x="1704109" y="5502242"/>
              <a:ext cx="8870702" cy="71617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 descr="Questions">
              <a:extLst>
                <a:ext uri="{FF2B5EF4-FFF2-40B4-BE49-F238E27FC236}">
                  <a16:creationId xmlns:a16="http://schemas.microsoft.com/office/drawing/2014/main" id="{AF42D8BF-341A-45B5-B61D-6D6AB6D29D2F}"/>
                </a:ext>
              </a:extLst>
            </p:cNvPr>
            <p:cNvSpPr/>
            <p:nvPr/>
          </p:nvSpPr>
          <p:spPr>
            <a:xfrm>
              <a:off x="1920750" y="5663381"/>
              <a:ext cx="393894" cy="3938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39B21E-E6AB-4BBD-BB9D-FD2C2AB32D46}"/>
                </a:ext>
              </a:extLst>
            </p:cNvPr>
            <p:cNvSpPr/>
            <p:nvPr/>
          </p:nvSpPr>
          <p:spPr>
            <a:xfrm>
              <a:off x="2531286" y="5502242"/>
              <a:ext cx="7810189" cy="716171"/>
            </a:xfrm>
            <a:custGeom>
              <a:avLst/>
              <a:gdLst>
                <a:gd name="connsiteX0" fmla="*/ 0 w 7810189"/>
                <a:gd name="connsiteY0" fmla="*/ 0 h 716171"/>
                <a:gd name="connsiteX1" fmla="*/ 7810189 w 7810189"/>
                <a:gd name="connsiteY1" fmla="*/ 0 h 716171"/>
                <a:gd name="connsiteX2" fmla="*/ 7810189 w 7810189"/>
                <a:gd name="connsiteY2" fmla="*/ 716171 h 716171"/>
                <a:gd name="connsiteX3" fmla="*/ 0 w 7810189"/>
                <a:gd name="connsiteY3" fmla="*/ 716171 h 716171"/>
                <a:gd name="connsiteX4" fmla="*/ 0 w 7810189"/>
                <a:gd name="connsiteY4" fmla="*/ 0 h 7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189" h="716171">
                  <a:moveTo>
                    <a:pt x="0" y="0"/>
                  </a:moveTo>
                  <a:lnTo>
                    <a:pt x="7810189" y="0"/>
                  </a:lnTo>
                  <a:lnTo>
                    <a:pt x="7810189" y="716171"/>
                  </a:lnTo>
                  <a:lnTo>
                    <a:pt x="0" y="71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795" tIns="75795" rIns="75795" bIns="7579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2. Then combining two models with one dense output layer</a:t>
              </a:r>
              <a:endParaRPr lang="en-US" sz="2200" kern="1200" dirty="0"/>
            </a:p>
          </p:txBody>
        </p:sp>
      </p:grpSp>
      <p:pic>
        <p:nvPicPr>
          <p:cNvPr id="232" name="Picture 231" descr="Alt Text">
            <a:extLst>
              <a:ext uri="{FF2B5EF4-FFF2-40B4-BE49-F238E27FC236}">
                <a16:creationId xmlns:a16="http://schemas.microsoft.com/office/drawing/2014/main" id="{7051195B-CB71-43F3-8C7B-5B66FC337329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029"/>
          <a:stretch/>
        </p:blipFill>
        <p:spPr bwMode="auto">
          <a:xfrm>
            <a:off x="3316288" y="1534801"/>
            <a:ext cx="5538292" cy="2728134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44162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66ECA0-C0F7-46DA-A7F6-CE52DAF5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Data (5,000 training data + 1,020 test data)</a:t>
            </a: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B1BDB00B-04B9-47E3-A80D-8FF9890F5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46469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40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66ECA0-C0F7-46DA-A7F6-CE52DAF5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Approach for Image model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3600" dirty="0" err="1">
                <a:solidFill>
                  <a:schemeClr val="tx1"/>
                </a:solidFill>
              </a:rPr>
              <a:t>Xception</a:t>
            </a:r>
            <a:r>
              <a:rPr lang="en-GB" sz="3600" dirty="0">
                <a:solidFill>
                  <a:schemeClr val="tx1"/>
                </a:solidFill>
              </a:rPr>
              <a:t> model with transfer learning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âXception modelâçå¾çæç´¢ç»æ">
            <a:extLst>
              <a:ext uri="{FF2B5EF4-FFF2-40B4-BE49-F238E27FC236}">
                <a16:creationId xmlns:a16="http://schemas.microsoft.com/office/drawing/2014/main" id="{527476D2-39F1-4850-A08A-AA31FD432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3" y="2024039"/>
            <a:ext cx="6137274" cy="42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31E37AA-3CFF-4C42-8D80-8CF132A178B0}"/>
              </a:ext>
            </a:extLst>
          </p:cNvPr>
          <p:cNvSpPr/>
          <p:nvPr/>
        </p:nvSpPr>
        <p:spPr>
          <a:xfrm>
            <a:off x="1398011" y="3256016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016905-FF16-445B-BAEE-9D00D1CB2250}"/>
              </a:ext>
            </a:extLst>
          </p:cNvPr>
          <p:cNvSpPr/>
          <p:nvPr/>
        </p:nvSpPr>
        <p:spPr>
          <a:xfrm>
            <a:off x="1405427" y="3556172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225114-B0B0-4B33-AF36-A71346EC0015}"/>
              </a:ext>
            </a:extLst>
          </p:cNvPr>
          <p:cNvSpPr/>
          <p:nvPr/>
        </p:nvSpPr>
        <p:spPr>
          <a:xfrm>
            <a:off x="1374544" y="4191805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00D06D-45F3-4BDE-90DF-023080ED950E}"/>
              </a:ext>
            </a:extLst>
          </p:cNvPr>
          <p:cNvSpPr/>
          <p:nvPr/>
        </p:nvSpPr>
        <p:spPr>
          <a:xfrm>
            <a:off x="1380893" y="4487993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C0EFCA1-37D3-4B77-8EC4-49132431CBB5}"/>
              </a:ext>
            </a:extLst>
          </p:cNvPr>
          <p:cNvSpPr/>
          <p:nvPr/>
        </p:nvSpPr>
        <p:spPr>
          <a:xfrm>
            <a:off x="1388830" y="5123626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4EE2EA-5D7E-46EA-BDC3-8EACF1729CD8}"/>
              </a:ext>
            </a:extLst>
          </p:cNvPr>
          <p:cNvSpPr/>
          <p:nvPr/>
        </p:nvSpPr>
        <p:spPr>
          <a:xfrm>
            <a:off x="1374544" y="5419814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2FC9A2-E967-46BC-A852-56D943B588CB}"/>
              </a:ext>
            </a:extLst>
          </p:cNvPr>
          <p:cNvSpPr/>
          <p:nvPr/>
        </p:nvSpPr>
        <p:spPr>
          <a:xfrm>
            <a:off x="3156905" y="2794083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A4A297-46A9-40B2-8C05-30BA8977F6A8}"/>
              </a:ext>
            </a:extLst>
          </p:cNvPr>
          <p:cNvSpPr/>
          <p:nvPr/>
        </p:nvSpPr>
        <p:spPr>
          <a:xfrm>
            <a:off x="3159579" y="3100508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332D03-6CBC-4934-A60C-DC4D3A7E9E9B}"/>
              </a:ext>
            </a:extLst>
          </p:cNvPr>
          <p:cNvSpPr/>
          <p:nvPr/>
        </p:nvSpPr>
        <p:spPr>
          <a:xfrm>
            <a:off x="3174567" y="3405187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C0D34A-9CCE-4D13-9988-F3F0134F8701}"/>
              </a:ext>
            </a:extLst>
          </p:cNvPr>
          <p:cNvSpPr/>
          <p:nvPr/>
        </p:nvSpPr>
        <p:spPr>
          <a:xfrm>
            <a:off x="5328500" y="2825709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5C78B1-E3B8-4DC2-9D17-7EE4FA6D44D9}"/>
              </a:ext>
            </a:extLst>
          </p:cNvPr>
          <p:cNvSpPr/>
          <p:nvPr/>
        </p:nvSpPr>
        <p:spPr>
          <a:xfrm>
            <a:off x="5334163" y="3100508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C5C5DA-BF23-45B9-A278-70C3DE37902B}"/>
              </a:ext>
            </a:extLst>
          </p:cNvPr>
          <p:cNvSpPr/>
          <p:nvPr/>
        </p:nvSpPr>
        <p:spPr>
          <a:xfrm>
            <a:off x="5305710" y="3650107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7AFE09-9E49-4E11-8C8A-F6AE83F5421F}"/>
              </a:ext>
            </a:extLst>
          </p:cNvPr>
          <p:cNvSpPr/>
          <p:nvPr/>
        </p:nvSpPr>
        <p:spPr>
          <a:xfrm>
            <a:off x="5304749" y="3941211"/>
            <a:ext cx="1391049" cy="213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4EE16-EC13-4D5C-BD9C-87F7D76D8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221" y="2293492"/>
            <a:ext cx="3988258" cy="3227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F1323-549D-4FDD-B6F2-F2B6BE696A99}"/>
              </a:ext>
            </a:extLst>
          </p:cNvPr>
          <p:cNvSpPr txBox="1"/>
          <p:nvPr/>
        </p:nvSpPr>
        <p:spPr>
          <a:xfrm>
            <a:off x="7218500" y="5735953"/>
            <a:ext cx="445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Optimizer: Adam (adaptive moment)</a:t>
            </a:r>
          </a:p>
          <a:p>
            <a:r>
              <a:rPr lang="en-GB" dirty="0"/>
              <a:t>Regularization: Dropout layers</a:t>
            </a:r>
          </a:p>
        </p:txBody>
      </p:sp>
    </p:spTree>
    <p:extLst>
      <p:ext uri="{BB962C8B-B14F-4D97-AF65-F5344CB8AC3E}">
        <p14:creationId xmlns:p14="http://schemas.microsoft.com/office/powerpoint/2010/main" val="73749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66ECA0-C0F7-46DA-A7F6-CE52DAF5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tx1"/>
                </a:solidFill>
              </a:rPr>
              <a:t>Approach for Text model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2 layers LSTM sequence classifier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465CAC-4955-4533-9475-2662E7D0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8" y="1958840"/>
            <a:ext cx="6358509" cy="4175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FD94C-D93E-4D87-A2BF-EDC16A25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49" y="2228850"/>
            <a:ext cx="4784664" cy="376994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29CD721-4BCC-4534-B9AE-1FEB22049A08}"/>
              </a:ext>
            </a:extLst>
          </p:cNvPr>
          <p:cNvSpPr txBox="1"/>
          <p:nvPr/>
        </p:nvSpPr>
        <p:spPr>
          <a:xfrm>
            <a:off x="7157748" y="6056648"/>
            <a:ext cx="445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Optimizer: Adam (adaptive moment)</a:t>
            </a:r>
          </a:p>
          <a:p>
            <a:r>
              <a:rPr lang="en-GB" dirty="0"/>
              <a:t>Regularization: Dropout layers</a:t>
            </a:r>
          </a:p>
        </p:txBody>
      </p:sp>
    </p:spTree>
    <p:extLst>
      <p:ext uri="{BB962C8B-B14F-4D97-AF65-F5344CB8AC3E}">
        <p14:creationId xmlns:p14="http://schemas.microsoft.com/office/powerpoint/2010/main" val="10170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05C713-0545-4AF9-8EC8-08952AB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99" y="827255"/>
            <a:ext cx="9244806" cy="10489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Goals                                        E</a:t>
            </a:r>
            <a:r>
              <a:rPr lang="en-US" altLang="zh-CN" dirty="0">
                <a:solidFill>
                  <a:schemeClr val="tx1"/>
                </a:solidFill>
              </a:rPr>
              <a:t>valuation Metrics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61" name="Content Placeholder 2">
            <a:extLst>
              <a:ext uri="{FF2B5EF4-FFF2-40B4-BE49-F238E27FC236}">
                <a16:creationId xmlns:a16="http://schemas.microsoft.com/office/drawing/2014/main" id="{27A8C521-37E4-451B-B8C8-49D03858E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032964"/>
              </p:ext>
            </p:extLst>
          </p:nvPr>
        </p:nvGraphicFramePr>
        <p:xfrm>
          <a:off x="1179197" y="1253331"/>
          <a:ext cx="10576558" cy="506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3206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581</Words>
  <Application>Microsoft Office PowerPoint</Application>
  <PresentationFormat>Widescreen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Rockwell</vt:lpstr>
      <vt:lpstr>Wingdings</vt:lpstr>
      <vt:lpstr>Atlas</vt:lpstr>
      <vt:lpstr>YouTube</vt:lpstr>
      <vt:lpstr>Can machine categorize videos simply base on their thumbnails and video titles?</vt:lpstr>
      <vt:lpstr>PowerPoint Presentation</vt:lpstr>
      <vt:lpstr>Human-level Performance  Experiment results with my friend (~100 trials): </vt:lpstr>
      <vt:lpstr>PowerPoint Presentation</vt:lpstr>
      <vt:lpstr>Data (5,000 training data + 1,020 test data)</vt:lpstr>
      <vt:lpstr>Approach for Image model  Xception model with transfer learning</vt:lpstr>
      <vt:lpstr>Approach for Text model  2 layers LSTM sequence classifier</vt:lpstr>
      <vt:lpstr>Goals                                        Evaluation Metrics</vt:lpstr>
      <vt:lpstr>Top-1 &amp; top-5 accuracy  After fine tuning the hyperparameters: </vt:lpstr>
      <vt:lpstr>1. Confusion Matrix for   Image model</vt:lpstr>
      <vt:lpstr>2. Confusion Matrix for   Text model</vt:lpstr>
      <vt:lpstr>3. Confusion Matrix for   Combined model</vt:lpstr>
      <vt:lpstr>Possible Future Directions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</dc:title>
  <dc:creator>Johnny Peng</dc:creator>
  <cp:lastModifiedBy>Johnny Peng</cp:lastModifiedBy>
  <cp:revision>1</cp:revision>
  <dcterms:created xsi:type="dcterms:W3CDTF">2019-05-19T18:39:44Z</dcterms:created>
  <dcterms:modified xsi:type="dcterms:W3CDTF">2019-05-22T12:09:57Z</dcterms:modified>
</cp:coreProperties>
</file>